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67" r:id="rId1"/>
    <p:sldMasterId id="2147485493" r:id="rId2"/>
  </p:sldMasterIdLst>
  <p:notesMasterIdLst>
    <p:notesMasterId r:id="rId5"/>
  </p:notesMasterIdLst>
  <p:handoutMasterIdLst>
    <p:handoutMasterId r:id="rId6"/>
  </p:handoutMasterIdLst>
  <p:sldIdLst>
    <p:sldId id="3525" r:id="rId3"/>
    <p:sldId id="3526"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341"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extLst>
      <p:ext uri="{19B8F6BF-5375-455C-9EA6-DF929625EA0E}">
        <p15:presenceInfo xmlns:p15="http://schemas.microsoft.com/office/powerpoint/2012/main" userId="eda7889aa6b4c5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BB7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67" autoAdjust="0"/>
    <p:restoredTop sz="94038" autoAdjust="0"/>
  </p:normalViewPr>
  <p:slideViewPr>
    <p:cSldViewPr>
      <p:cViewPr varScale="1">
        <p:scale>
          <a:sx n="88" d="100"/>
          <a:sy n="88" d="100"/>
        </p:scale>
        <p:origin x="876" y="96"/>
      </p:cViewPr>
      <p:guideLst>
        <p:guide orient="horz" pos="234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1406" tIns="45704" rIns="91406" bIns="4570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891" y="0"/>
            <a:ext cx="2919302" cy="493237"/>
          </a:xfrm>
          <a:prstGeom prst="rect">
            <a:avLst/>
          </a:prstGeom>
        </p:spPr>
        <p:txBody>
          <a:bodyPr vert="horz" lIns="91406" tIns="45704" rIns="91406" bIns="45704" rtlCol="0"/>
          <a:lstStyle>
            <a:lvl1pPr algn="r">
              <a:defRPr sz="1200">
                <a:latin typeface="Arial" charset="0"/>
                <a:ea typeface="ＭＳ Ｐゴシック" pitchFamily="50" charset="-128"/>
              </a:defRPr>
            </a:lvl1pPr>
          </a:lstStyle>
          <a:p>
            <a:pPr>
              <a:defRPr/>
            </a:pPr>
            <a:fld id="{76788C41-504B-4A57-BBCB-E225F56C2435}" type="datetimeFigureOut">
              <a:rPr lang="ja-JP" altLang="en-US"/>
              <a:pPr>
                <a:defRPr/>
              </a:pPr>
              <a:t>2022/11/28</a:t>
            </a:fld>
            <a:endParaRPr lang="ja-JP" altLang="en-US"/>
          </a:p>
        </p:txBody>
      </p:sp>
      <p:sp>
        <p:nvSpPr>
          <p:cNvPr id="4" name="フッター プレースホルダ 3"/>
          <p:cNvSpPr>
            <a:spLocks noGrp="1"/>
          </p:cNvSpPr>
          <p:nvPr>
            <p:ph type="ftr" sz="quarter" idx="2"/>
          </p:nvPr>
        </p:nvSpPr>
        <p:spPr>
          <a:xfrm>
            <a:off x="2" y="9371503"/>
            <a:ext cx="2919302" cy="493236"/>
          </a:xfrm>
          <a:prstGeom prst="rect">
            <a:avLst/>
          </a:prstGeom>
        </p:spPr>
        <p:txBody>
          <a:bodyPr vert="horz" lIns="91406" tIns="45704" rIns="91406" bIns="45704"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891" y="9371503"/>
            <a:ext cx="2919302" cy="493236"/>
          </a:xfrm>
          <a:prstGeom prst="rect">
            <a:avLst/>
          </a:prstGeom>
        </p:spPr>
        <p:txBody>
          <a:bodyPr vert="horz" lIns="91406" tIns="45704" rIns="91406" bIns="45704" rtlCol="0" anchor="b"/>
          <a:lstStyle>
            <a:lvl1pPr algn="r">
              <a:defRPr sz="1200">
                <a:latin typeface="Arial" charset="0"/>
                <a:ea typeface="ＭＳ Ｐゴシック" pitchFamily="50" charset="-128"/>
              </a:defRPr>
            </a:lvl1pPr>
          </a:lstStyle>
          <a:p>
            <a:pPr>
              <a:defRPr/>
            </a:pPr>
            <a:fld id="{008AE00B-F467-4F9B-BB3D-4B6B5ECD1EC5}" type="slidenum">
              <a:rPr lang="ja-JP" altLang="en-US"/>
              <a:pPr>
                <a:defRPr/>
              </a:pPr>
              <a:t>‹#›</a:t>
            </a:fld>
            <a:endParaRPr lang="ja-JP" altLang="en-US"/>
          </a:p>
        </p:txBody>
      </p:sp>
    </p:spTree>
    <p:extLst>
      <p:ext uri="{BB962C8B-B14F-4D97-AF65-F5344CB8AC3E}">
        <p14:creationId xmlns:p14="http://schemas.microsoft.com/office/powerpoint/2010/main" val="39380373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1406" tIns="45704" rIns="91406" bIns="4570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891" y="0"/>
            <a:ext cx="2919302" cy="493237"/>
          </a:xfrm>
          <a:prstGeom prst="rect">
            <a:avLst/>
          </a:prstGeom>
        </p:spPr>
        <p:txBody>
          <a:bodyPr vert="horz" lIns="91406" tIns="45704" rIns="91406" bIns="45704" rtlCol="0"/>
          <a:lstStyle>
            <a:lvl1pPr algn="r">
              <a:defRPr sz="1200">
                <a:latin typeface="Arial" charset="0"/>
                <a:ea typeface="ＭＳ Ｐゴシック" pitchFamily="50" charset="-128"/>
              </a:defRPr>
            </a:lvl1pPr>
          </a:lstStyle>
          <a:p>
            <a:pPr>
              <a:defRPr/>
            </a:pPr>
            <a:fld id="{ECD86364-DE41-46AD-BD65-925F96289854}" type="datetimeFigureOut">
              <a:rPr lang="ja-JP" altLang="en-US"/>
              <a:pPr>
                <a:defRPr/>
              </a:pPr>
              <a:t>2022/11/28</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6" tIns="45704" rIns="91406" bIns="45704" rtlCol="0" anchor="ctr"/>
          <a:lstStyle/>
          <a:p>
            <a:pPr lvl="0"/>
            <a:endParaRPr lang="ja-JP" altLang="en-US" noProof="0"/>
          </a:p>
        </p:txBody>
      </p:sp>
      <p:sp>
        <p:nvSpPr>
          <p:cNvPr id="5" name="ノート プレースホルダ 4"/>
          <p:cNvSpPr>
            <a:spLocks noGrp="1"/>
          </p:cNvSpPr>
          <p:nvPr>
            <p:ph type="body" sz="quarter" idx="3"/>
          </p:nvPr>
        </p:nvSpPr>
        <p:spPr>
          <a:xfrm>
            <a:off x="672478" y="4686541"/>
            <a:ext cx="5390810" cy="4440707"/>
          </a:xfrm>
          <a:prstGeom prst="rect">
            <a:avLst/>
          </a:prstGeom>
        </p:spPr>
        <p:txBody>
          <a:bodyPr vert="horz" lIns="91406" tIns="45704" rIns="91406" bIns="45704"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371503"/>
            <a:ext cx="2919302" cy="493236"/>
          </a:xfrm>
          <a:prstGeom prst="rect">
            <a:avLst/>
          </a:prstGeom>
        </p:spPr>
        <p:txBody>
          <a:bodyPr vert="horz" lIns="91406" tIns="45704" rIns="91406" bIns="45704"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891" y="9371503"/>
            <a:ext cx="2919302" cy="493236"/>
          </a:xfrm>
          <a:prstGeom prst="rect">
            <a:avLst/>
          </a:prstGeom>
        </p:spPr>
        <p:txBody>
          <a:bodyPr vert="horz" lIns="91406" tIns="45704" rIns="91406" bIns="45704" rtlCol="0" anchor="b"/>
          <a:lstStyle>
            <a:lvl1pPr algn="r">
              <a:defRPr sz="1200">
                <a:latin typeface="Arial" charset="0"/>
                <a:ea typeface="ＭＳ Ｐゴシック" pitchFamily="50" charset="-128"/>
              </a:defRPr>
            </a:lvl1pPr>
          </a:lstStyle>
          <a:p>
            <a:pPr>
              <a:defRPr/>
            </a:pPr>
            <a:fld id="{FF53B011-7E4A-4705-BCCF-E9B1F644F348}" type="slidenum">
              <a:rPr lang="ja-JP" altLang="en-US"/>
              <a:pPr>
                <a:defRPr/>
              </a:pPr>
              <a:t>‹#›</a:t>
            </a:fld>
            <a:endParaRPr lang="ja-JP" altLang="en-US"/>
          </a:p>
        </p:txBody>
      </p:sp>
    </p:spTree>
    <p:extLst>
      <p:ext uri="{BB962C8B-B14F-4D97-AF65-F5344CB8AC3E}">
        <p14:creationId xmlns:p14="http://schemas.microsoft.com/office/powerpoint/2010/main" val="5727334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3CDE01-9FEB-4655-80D5-3EAD1A450202}"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9155" name="Rectangle 2"/>
          <p:cNvSpPr>
            <a:spLocks noGrp="1" noRot="1" noChangeAspect="1" noChangeArrowheads="1" noTextEdit="1"/>
          </p:cNvSpPr>
          <p:nvPr>
            <p:ph type="sldImg"/>
          </p:nvPr>
        </p:nvSpPr>
        <p:spPr bwMode="auto">
          <a:xfrm>
            <a:off x="938213" y="750888"/>
            <a:ext cx="5011737" cy="3759200"/>
          </a:xfrm>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a:latin typeface="Arial" charset="0"/>
            </a:endParaRPr>
          </a:p>
        </p:txBody>
      </p:sp>
    </p:spTree>
    <p:extLst>
      <p:ext uri="{BB962C8B-B14F-4D97-AF65-F5344CB8AC3E}">
        <p14:creationId xmlns:p14="http://schemas.microsoft.com/office/powerpoint/2010/main" val="2401740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3CDE01-9FEB-4655-80D5-3EAD1A450202}"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9155" name="Rectangle 2"/>
          <p:cNvSpPr>
            <a:spLocks noGrp="1" noRot="1" noChangeAspect="1" noChangeArrowheads="1" noTextEdit="1"/>
          </p:cNvSpPr>
          <p:nvPr>
            <p:ph type="sldImg"/>
          </p:nvPr>
        </p:nvSpPr>
        <p:spPr bwMode="auto">
          <a:xfrm>
            <a:off x="938213" y="750888"/>
            <a:ext cx="5011737" cy="3759200"/>
          </a:xfrm>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a:latin typeface="Arial" charset="0"/>
            </a:endParaRPr>
          </a:p>
        </p:txBody>
      </p:sp>
    </p:spTree>
    <p:extLst>
      <p:ext uri="{BB962C8B-B14F-4D97-AF65-F5344CB8AC3E}">
        <p14:creationId xmlns:p14="http://schemas.microsoft.com/office/powerpoint/2010/main" val="171352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9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6C8CC06-0B1B-4CB4-863B-147F4220C257}"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2689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609104-24B7-4C52-9321-0EA840EC5A02}"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88528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65"/>
            <a:ext cx="2227263" cy="585152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18" y="274665"/>
            <a:ext cx="6530976" cy="585152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731A75-51FE-41DF-A124-384334C7DA27}"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9687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9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584F038-D863-4847-B32B-9260EF6CAA15}" type="datetime1">
              <a:rPr lang="ja-JP" altLang="en-US" smtClean="0"/>
              <a:t>2022/11/28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1386492-1C5E-4BA7-BA2F-172F29759C6B}" type="slidenum">
              <a:rPr lang="en-US" altLang="ja-JP"/>
              <a:pPr>
                <a:defRPr/>
              </a:pPr>
              <a:t>‹#›</a:t>
            </a:fld>
            <a:endParaRPr lang="en-US" altLang="ja-JP"/>
          </a:p>
        </p:txBody>
      </p:sp>
    </p:spTree>
    <p:extLst>
      <p:ext uri="{BB962C8B-B14F-4D97-AF65-F5344CB8AC3E}">
        <p14:creationId xmlns:p14="http://schemas.microsoft.com/office/powerpoint/2010/main" val="386000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FEA0354-9A0C-4D0E-AE12-2216ED80F57C}" type="datetime1">
              <a:rPr lang="ja-JP" altLang="en-US" smtClean="0"/>
              <a:t>2022/11/28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DD59245-61CC-4024-BC86-8E4943ADBE5D}" type="slidenum">
              <a:rPr lang="en-US" altLang="ja-JP"/>
              <a:pPr>
                <a:defRPr/>
              </a:pPr>
              <a:t>‹#›</a:t>
            </a:fld>
            <a:endParaRPr lang="en-US" altLang="ja-JP"/>
          </a:p>
        </p:txBody>
      </p:sp>
    </p:spTree>
    <p:extLst>
      <p:ext uri="{BB962C8B-B14F-4D97-AF65-F5344CB8AC3E}">
        <p14:creationId xmlns:p14="http://schemas.microsoft.com/office/powerpoint/2010/main" val="3934867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7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AA01F873-D674-4812-83BB-9E99B99AB694}" type="datetime1">
              <a:rPr lang="ja-JP" altLang="en-US" smtClean="0"/>
              <a:t>2022/11/28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E3DC60-2783-4037-9AE0-97CA2D97D548}" type="slidenum">
              <a:rPr lang="en-US" altLang="ja-JP"/>
              <a:pPr>
                <a:defRPr/>
              </a:pPr>
              <a:t>‹#›</a:t>
            </a:fld>
            <a:endParaRPr lang="en-US" altLang="ja-JP"/>
          </a:p>
        </p:txBody>
      </p:sp>
    </p:spTree>
    <p:extLst>
      <p:ext uri="{BB962C8B-B14F-4D97-AF65-F5344CB8AC3E}">
        <p14:creationId xmlns:p14="http://schemas.microsoft.com/office/powerpoint/2010/main" val="2881715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239EA172-C761-4800-9F8A-CFEC490410BF}" type="datetime1">
              <a:rPr lang="ja-JP" altLang="en-US" smtClean="0"/>
              <a:t>2022/11/28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39D1CFE-BDFB-4197-A931-745A5E275B8F}" type="slidenum">
              <a:rPr lang="en-US" altLang="ja-JP"/>
              <a:pPr>
                <a:defRPr/>
              </a:pPr>
              <a:t>‹#›</a:t>
            </a:fld>
            <a:endParaRPr lang="en-US" altLang="ja-JP"/>
          </a:p>
        </p:txBody>
      </p:sp>
    </p:spTree>
    <p:extLst>
      <p:ext uri="{BB962C8B-B14F-4D97-AF65-F5344CB8AC3E}">
        <p14:creationId xmlns:p14="http://schemas.microsoft.com/office/powerpoint/2010/main" val="313652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E78FF9AB-BEDB-48B0-BCDB-DF39836F5DCB}" type="datetime1">
              <a:rPr lang="ja-JP" altLang="en-US" smtClean="0"/>
              <a:t>2022/11/28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3303E44-B6A1-44CA-9FB9-93E53D886562}" type="slidenum">
              <a:rPr lang="en-US" altLang="ja-JP"/>
              <a:pPr>
                <a:defRPr/>
              </a:pPr>
              <a:t>‹#›</a:t>
            </a:fld>
            <a:endParaRPr lang="en-US" altLang="ja-JP"/>
          </a:p>
        </p:txBody>
      </p:sp>
    </p:spTree>
    <p:extLst>
      <p:ext uri="{BB962C8B-B14F-4D97-AF65-F5344CB8AC3E}">
        <p14:creationId xmlns:p14="http://schemas.microsoft.com/office/powerpoint/2010/main" val="108797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E4331CE9-A2B5-4EC8-93CC-53130E4357DA}" type="datetime1">
              <a:rPr lang="ja-JP" altLang="en-US" smtClean="0"/>
              <a:t>2022/11/28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FD3410-4807-4184-9ACB-F3BE5186A0F8}" type="slidenum">
              <a:rPr lang="en-US" altLang="ja-JP"/>
              <a:pPr>
                <a:defRPr/>
              </a:pPr>
              <a:t>‹#›</a:t>
            </a:fld>
            <a:endParaRPr lang="en-US" altLang="ja-JP"/>
          </a:p>
        </p:txBody>
      </p:sp>
    </p:spTree>
    <p:extLst>
      <p:ext uri="{BB962C8B-B14F-4D97-AF65-F5344CB8AC3E}">
        <p14:creationId xmlns:p14="http://schemas.microsoft.com/office/powerpoint/2010/main" val="1521893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8F1C7B-2804-4F78-A198-449ED7AC9D90}" type="datetime1">
              <a:rPr lang="ja-JP" altLang="en-US" smtClean="0"/>
              <a:t>2022/11/28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3DC870B-8049-43F6-8FC8-BAFCAC295687}" type="slidenum">
              <a:rPr lang="en-US" altLang="ja-JP"/>
              <a:pPr>
                <a:defRPr/>
              </a:pPr>
              <a:t>‹#›</a:t>
            </a:fld>
            <a:endParaRPr lang="en-US" altLang="ja-JP"/>
          </a:p>
        </p:txBody>
      </p:sp>
    </p:spTree>
    <p:extLst>
      <p:ext uri="{BB962C8B-B14F-4D97-AF65-F5344CB8AC3E}">
        <p14:creationId xmlns:p14="http://schemas.microsoft.com/office/powerpoint/2010/main" val="1763475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E4424BA-5170-4000-9FC3-4A373B68002D}" type="datetime1">
              <a:rPr lang="ja-JP" altLang="en-US" smtClean="0"/>
              <a:t>2022/11/28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FFBD2A-4A51-4389-BDA9-06BDB169C771}" type="slidenum">
              <a:rPr lang="en-US" altLang="ja-JP"/>
              <a:pPr>
                <a:defRPr/>
              </a:pPr>
              <a:t>‹#›</a:t>
            </a:fld>
            <a:endParaRPr lang="en-US" altLang="ja-JP"/>
          </a:p>
        </p:txBody>
      </p:sp>
    </p:spTree>
    <p:extLst>
      <p:ext uri="{BB962C8B-B14F-4D97-AF65-F5344CB8AC3E}">
        <p14:creationId xmlns:p14="http://schemas.microsoft.com/office/powerpoint/2010/main" val="143072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1960DC-C5D0-4EBD-B05F-2785AE3A8D11}"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90"/>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23158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8B5E6B7-F855-4CE1-811D-778D0875CFD1}" type="datetime1">
              <a:rPr lang="ja-JP" altLang="en-US" smtClean="0"/>
              <a:t>2022/11/28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C05EA7-5809-453E-A43E-9D19AD5564AB}" type="slidenum">
              <a:rPr lang="en-US" altLang="ja-JP"/>
              <a:pPr>
                <a:defRPr/>
              </a:pPr>
              <a:t>‹#›</a:t>
            </a:fld>
            <a:endParaRPr lang="en-US" altLang="ja-JP"/>
          </a:p>
        </p:txBody>
      </p:sp>
    </p:spTree>
    <p:extLst>
      <p:ext uri="{BB962C8B-B14F-4D97-AF65-F5344CB8AC3E}">
        <p14:creationId xmlns:p14="http://schemas.microsoft.com/office/powerpoint/2010/main" val="2893477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EB5D0EF-8EDB-464E-91C3-864A1F449535}" type="datetime1">
              <a:rPr lang="ja-JP" altLang="en-US" smtClean="0"/>
              <a:t>2022/11/28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E62416-F1D3-4FDB-9AF6-C2F5B500B76F}" type="slidenum">
              <a:rPr lang="en-US" altLang="ja-JP"/>
              <a:pPr>
                <a:defRPr/>
              </a:pPr>
              <a:t>‹#›</a:t>
            </a:fld>
            <a:endParaRPr lang="en-US" altLang="ja-JP"/>
          </a:p>
        </p:txBody>
      </p:sp>
    </p:spTree>
    <p:extLst>
      <p:ext uri="{BB962C8B-B14F-4D97-AF65-F5344CB8AC3E}">
        <p14:creationId xmlns:p14="http://schemas.microsoft.com/office/powerpoint/2010/main" val="1765198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D3DEFD3-2157-4849-85A4-FD2543BEF60E}" type="datetime1">
              <a:rPr lang="ja-JP" altLang="en-US" smtClean="0"/>
              <a:t>2022/11/28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19EA94-E9B2-4061-9825-E39946E411B4}" type="slidenum">
              <a:rPr lang="en-US" altLang="ja-JP"/>
              <a:pPr>
                <a:defRPr/>
              </a:pPr>
              <a:t>‹#›</a:t>
            </a:fld>
            <a:endParaRPr lang="en-US" altLang="ja-JP"/>
          </a:p>
        </p:txBody>
      </p:sp>
    </p:spTree>
    <p:extLst>
      <p:ext uri="{BB962C8B-B14F-4D97-AF65-F5344CB8AC3E}">
        <p14:creationId xmlns:p14="http://schemas.microsoft.com/office/powerpoint/2010/main" val="35578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7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34" y="2906738"/>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6D61B8A-D271-4358-A949-8DCF81D5395C}"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1566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33" y="1600231"/>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6057" y="1600231"/>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4FEA54-8C9F-42D2-86C9-A8B9BC7DBB73}"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2330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6" y="274639"/>
            <a:ext cx="8229599"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41"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41"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A151CF-7FE7-4172-86D0-F14624BB2FAC}"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7792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859B6E-4D9C-4D02-91D5-4F7AD24898C0}"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423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5E8CEE-78DA-4C40-999C-8C5278E56DBD}"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42520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5" y="273051"/>
            <a:ext cx="3008313" cy="11620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45"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8AA6FAD-B1F0-4415-9B4D-C0BC18846468}"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09418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26"/>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2" y="612801"/>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C1DF0F-EE8D-48C8-BCD0-31F0BDDD2E7C}"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97068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46" y="274639"/>
            <a:ext cx="8229599" cy="1143000"/>
          </a:xfrm>
          <a:prstGeom prst="rect">
            <a:avLst/>
          </a:prstGeom>
        </p:spPr>
        <p:txBody>
          <a:bodyPr vert="horz" lIns="91315" tIns="45658" rIns="91315" bIns="4565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46" y="1600231"/>
            <a:ext cx="8229599" cy="4525963"/>
          </a:xfrm>
          <a:prstGeom prst="rect">
            <a:avLst/>
          </a:prstGeom>
        </p:spPr>
        <p:txBody>
          <a:bodyPr vert="horz" lIns="91315" tIns="45658" rIns="91315" bIns="4565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1" y="6356421"/>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B6FA8322-4BC3-4340-9CE1-F091BCDEF397}" type="datetime1">
              <a:rPr lang="ja-JP" altLang="en-US" smtClean="0">
                <a:solidFill>
                  <a:prstClr val="black">
                    <a:tint val="75000"/>
                  </a:prstClr>
                </a:solidFill>
              </a:rPr>
              <a:t>2022/11/28</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21"/>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73"/>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307749290"/>
      </p:ext>
    </p:extLst>
  </p:cSld>
  <p:clrMap bg1="lt1" tx1="dk1" bg2="lt2" tx2="dk2" accent1="accent1" accent2="accent2" accent3="accent3" accent4="accent4" accent5="accent5" accent6="accent6" hlink="hlink" folHlink="folHlink"/>
  <p:sldLayoutIdLst>
    <p:sldLayoutId id="2147484868" r:id="rId1"/>
    <p:sldLayoutId id="2147484869" r:id="rId2"/>
    <p:sldLayoutId id="2147484870" r:id="rId3"/>
    <p:sldLayoutId id="2147484871" r:id="rId4"/>
    <p:sldLayoutId id="2147484872" r:id="rId5"/>
    <p:sldLayoutId id="2147484873" r:id="rId6"/>
    <p:sldLayoutId id="2147484874" r:id="rId7"/>
    <p:sldLayoutId id="2147484875" r:id="rId8"/>
    <p:sldLayoutId id="2147484876" r:id="rId9"/>
    <p:sldLayoutId id="2147484877" r:id="rId10"/>
    <p:sldLayoutId id="2147484878" r:id="rId11"/>
  </p:sldLayoutIdLst>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fld id="{B097447A-93E6-4CE9-993D-71F271E81474}" type="datetime1">
              <a:rPr lang="ja-JP" altLang="en-US" smtClean="0"/>
              <a:t>2022/11/28</a:t>
            </a:fld>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1F07A174-C31B-4B13-8F6C-B3A1101A8E54}" type="slidenum">
              <a:rPr lang="en-US" altLang="ja-JP"/>
              <a:pPr>
                <a:defRPr/>
              </a:pPr>
              <a:t>‹#›</a:t>
            </a:fld>
            <a:endParaRPr lang="en-US" altLang="ja-JP"/>
          </a:p>
        </p:txBody>
      </p:sp>
    </p:spTree>
    <p:extLst>
      <p:ext uri="{BB962C8B-B14F-4D97-AF65-F5344CB8AC3E}">
        <p14:creationId xmlns:p14="http://schemas.microsoft.com/office/powerpoint/2010/main" val="2419179589"/>
      </p:ext>
    </p:extLst>
  </p:cSld>
  <p:clrMap bg1="lt1" tx1="dk1" bg2="lt2" tx2="dk2" accent1="accent1" accent2="accent2" accent3="accent3" accent4="accent4" accent5="accent5" accent6="accent6" hlink="hlink" folHlink="folHlink"/>
  <p:sldLayoutIdLst>
    <p:sldLayoutId id="2147485494" r:id="rId1"/>
    <p:sldLayoutId id="2147485495" r:id="rId2"/>
    <p:sldLayoutId id="2147485496" r:id="rId3"/>
    <p:sldLayoutId id="2147485497" r:id="rId4"/>
    <p:sldLayoutId id="2147485498" r:id="rId5"/>
    <p:sldLayoutId id="2147485499" r:id="rId6"/>
    <p:sldLayoutId id="2147485500" r:id="rId7"/>
    <p:sldLayoutId id="2147485501" r:id="rId8"/>
    <p:sldLayoutId id="2147485502" r:id="rId9"/>
    <p:sldLayoutId id="2147485503" r:id="rId10"/>
    <p:sldLayoutId id="2147485504"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66C2F13-8EC5-44FE-91CD-08ECD39DC900}"/>
              </a:ext>
            </a:extLst>
          </p:cNvPr>
          <p:cNvSpPr>
            <a:spLocks noChangeArrowheads="1"/>
          </p:cNvSpPr>
          <p:nvPr/>
        </p:nvSpPr>
        <p:spPr bwMode="auto">
          <a:xfrm>
            <a:off x="254917" y="1244987"/>
            <a:ext cx="3938516" cy="1178766"/>
          </a:xfrm>
          <a:prstGeom prst="rect">
            <a:avLst/>
          </a:prstGeom>
          <a:noFill/>
          <a:ln w="9525">
            <a:solidFill>
              <a:schemeClr val="accent6">
                <a:lumMod val="60000"/>
                <a:lumOff val="40000"/>
              </a:schemeClr>
            </a:solidFill>
            <a:miter lim="800000"/>
            <a:headEnd/>
            <a:tailEnd/>
          </a:ln>
        </p:spPr>
        <p:txBody>
          <a:bodyPr lIns="92075" tIns="46038" rIns="92075" bIns="46038" anchor="b"/>
          <a:lstStyle/>
          <a:p>
            <a:pPr marL="88900" marR="0" lvl="0" indent="0" algn="l" defTabSz="914400" rtl="0" eaLnBrk="1" fontAlgn="base" latinLnBrk="0" hangingPunct="1">
              <a:lnSpc>
                <a:spcPct val="100000"/>
              </a:lnSpc>
              <a:spcBef>
                <a:spcPts val="0"/>
              </a:spcBef>
              <a:spcAft>
                <a:spcPct val="0"/>
              </a:spcAft>
              <a:buClrTx/>
              <a:buSzTx/>
              <a:buFontTx/>
              <a:buNone/>
              <a:tabLst/>
              <a:defRPr/>
            </a:pP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誤嚥性肺炎で入院した要介護者に対し、退院後の再発防止に向けた適切なケアプランが作成されることによって、退院後早期に再発を起こす要介護者の割合が減少していくこと。</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cxnSp>
        <p:nvCxnSpPr>
          <p:cNvPr id="8" name="直線矢印コネクタ 7">
            <a:extLst>
              <a:ext uri="{FF2B5EF4-FFF2-40B4-BE49-F238E27FC236}">
                <a16:creationId xmlns:a16="http://schemas.microsoft.com/office/drawing/2014/main" id="{6B280033-DCC4-4234-A83F-57E297CC0DD4}"/>
              </a:ext>
            </a:extLst>
          </p:cNvPr>
          <p:cNvCxnSpPr>
            <a:cxnSpLocks/>
          </p:cNvCxnSpPr>
          <p:nvPr/>
        </p:nvCxnSpPr>
        <p:spPr>
          <a:xfrm>
            <a:off x="4552453" y="1916832"/>
            <a:ext cx="0" cy="720080"/>
          </a:xfrm>
          <a:prstGeom prst="straightConnector1">
            <a:avLst/>
          </a:prstGeom>
          <a:ln w="50800">
            <a:solidFill>
              <a:srgbClr val="7030A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7" name="Rectangle 2">
            <a:extLst>
              <a:ext uri="{FF2B5EF4-FFF2-40B4-BE49-F238E27FC236}">
                <a16:creationId xmlns:a16="http://schemas.microsoft.com/office/drawing/2014/main" id="{2777CD40-E505-4351-9EE9-754ECF9B5B4B}"/>
              </a:ext>
            </a:extLst>
          </p:cNvPr>
          <p:cNvSpPr>
            <a:spLocks noChangeArrowheads="1"/>
          </p:cNvSpPr>
          <p:nvPr/>
        </p:nvSpPr>
        <p:spPr bwMode="auto">
          <a:xfrm>
            <a:off x="107504" y="2636912"/>
            <a:ext cx="8853579" cy="509002"/>
          </a:xfrm>
          <a:prstGeom prst="rect">
            <a:avLst/>
          </a:prstGeom>
          <a:noFill/>
          <a:ln w="9525">
            <a:noFill/>
            <a:miter lim="800000"/>
            <a:headEnd/>
            <a:tailEnd/>
          </a:ln>
        </p:spPr>
        <p:txBody>
          <a:bodyPr lIns="92075" tIns="46038" rIns="92075" bIns="46038" anchor="ctr"/>
          <a:lstStyle/>
          <a:p>
            <a:pPr marL="0" marR="0" lvl="0" indent="0" algn="l" defTabSz="914400" rtl="0" eaLnBrk="1" fontAlgn="base" latinLnBrk="0" hangingPunct="1">
              <a:lnSpc>
                <a:spcPts val="1800"/>
              </a:lnSpc>
              <a:spcBef>
                <a:spcPts val="0"/>
              </a:spcBef>
              <a:spcAft>
                <a:spcPct val="0"/>
              </a:spcAft>
              <a:buClrTx/>
              <a:buSzTx/>
              <a:buFontTx/>
              <a:buNone/>
              <a:tabLst/>
              <a:defRPr/>
            </a:pP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1</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なぜ、誤嚥性肺炎の再発予防に向けた検討が十分ではないケアプランになっているのでしょうか。</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a:p>
            <a:pPr marL="0" marR="0" lvl="0" indent="0" algn="l" defTabSz="914400" rtl="0" eaLnBrk="1" fontAlgn="base" latinLnBrk="0" hangingPunct="1">
              <a:lnSpc>
                <a:spcPts val="1800"/>
              </a:lnSpc>
              <a:spcBef>
                <a:spcPts val="0"/>
              </a:spcBef>
              <a:spcAft>
                <a:spcPct val="0"/>
              </a:spcAft>
              <a:buClrTx/>
              <a:buSzTx/>
              <a:buFontTx/>
              <a:buNone/>
              <a:tabLst/>
              <a:defRPr/>
            </a:pP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　　  考えられる原因を挙げてみて下さい</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最大</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3</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つ</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。また、最も解決が必要と思った原因に✔を付けて下さい。</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39" name="Text Box 6">
            <a:extLst>
              <a:ext uri="{FF2B5EF4-FFF2-40B4-BE49-F238E27FC236}">
                <a16:creationId xmlns:a16="http://schemas.microsoft.com/office/drawing/2014/main" id="{81909AA0-D838-4E25-A0B1-72FC3B9B8246}"/>
              </a:ext>
            </a:extLst>
          </p:cNvPr>
          <p:cNvSpPr txBox="1">
            <a:spLocks noChangeArrowheads="1"/>
          </p:cNvSpPr>
          <p:nvPr/>
        </p:nvSpPr>
        <p:spPr bwMode="auto">
          <a:xfrm>
            <a:off x="323528" y="1052736"/>
            <a:ext cx="1069198" cy="324792"/>
          </a:xfrm>
          <a:prstGeom prst="rect">
            <a:avLst/>
          </a:prstGeom>
          <a:solidFill>
            <a:srgbClr val="002060"/>
          </a:solidFill>
          <a:ln w="9525">
            <a:solidFill>
              <a:schemeClr val="tx1"/>
            </a:solidFill>
            <a:miter lim="800000"/>
            <a:headEnd/>
            <a:tailEnd/>
          </a:ln>
        </p:spPr>
        <p:txBody>
          <a:bodyPr lIns="0" tIns="0" rIns="0" bIns="0" anchor="ctr"/>
          <a:lstStyle>
            <a:lvl1pPr defTabSz="436563" eaLnBrk="0" hangingPunct="0">
              <a:defRPr kumimoji="1">
                <a:solidFill>
                  <a:schemeClr val="tx1"/>
                </a:solidFill>
                <a:latin typeface="Garamond" pitchFamily="18" charset="0"/>
                <a:ea typeface="ＭＳ Ｐゴシック" charset="-128"/>
              </a:defRPr>
            </a:lvl1pPr>
            <a:lvl2pPr marL="742950" indent="-285750" defTabSz="436563" eaLnBrk="0" hangingPunct="0">
              <a:defRPr kumimoji="1">
                <a:solidFill>
                  <a:schemeClr val="tx1"/>
                </a:solidFill>
                <a:latin typeface="Garamond" pitchFamily="18" charset="0"/>
                <a:ea typeface="ＭＳ Ｐゴシック" charset="-128"/>
              </a:defRPr>
            </a:lvl2pPr>
            <a:lvl3pPr marL="1143000" indent="-228600" defTabSz="436563" eaLnBrk="0" hangingPunct="0">
              <a:defRPr kumimoji="1">
                <a:solidFill>
                  <a:schemeClr val="tx1"/>
                </a:solidFill>
                <a:latin typeface="Garamond" pitchFamily="18" charset="0"/>
                <a:ea typeface="ＭＳ Ｐゴシック" charset="-128"/>
              </a:defRPr>
            </a:lvl3pPr>
            <a:lvl4pPr marL="1600200" indent="-228600" defTabSz="436563" eaLnBrk="0" hangingPunct="0">
              <a:defRPr kumimoji="1">
                <a:solidFill>
                  <a:schemeClr val="tx1"/>
                </a:solidFill>
                <a:latin typeface="Garamond" pitchFamily="18" charset="0"/>
                <a:ea typeface="ＭＳ Ｐゴシック" charset="-128"/>
              </a:defRPr>
            </a:lvl4pPr>
            <a:lvl5pPr marL="2057400" indent="-228600" defTabSz="436563" eaLnBrk="0" hangingPunct="0">
              <a:defRPr kumimoji="1">
                <a:solidFill>
                  <a:schemeClr val="tx1"/>
                </a:solidFill>
                <a:latin typeface="Garamond" pitchFamily="18" charset="0"/>
                <a:ea typeface="ＭＳ Ｐゴシック" charset="-128"/>
              </a:defRPr>
            </a:lvl5pPr>
            <a:lvl6pPr marL="25146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6pPr>
            <a:lvl7pPr marL="29718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7pPr>
            <a:lvl8pPr marL="34290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8pPr>
            <a:lvl9pPr marL="38862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9pPr>
          </a:lstStyle>
          <a:p>
            <a:pPr marL="0" marR="0" lvl="0" indent="0" algn="ctr" defTabSz="402991" rtl="0" eaLnBrk="1" fontAlgn="base" latinLnBrk="0" hangingPunct="1">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rPr>
              <a:t>目指す姿</a:t>
            </a:r>
            <a:endParaRPr kumimoji="1" lang="en-US" altLang="ja-JP"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endParaRPr>
          </a:p>
        </p:txBody>
      </p:sp>
      <p:sp>
        <p:nvSpPr>
          <p:cNvPr id="41" name="タイトル 2">
            <a:extLst>
              <a:ext uri="{FF2B5EF4-FFF2-40B4-BE49-F238E27FC236}">
                <a16:creationId xmlns:a16="http://schemas.microsoft.com/office/drawing/2014/main" id="{0449A0EC-D338-41EA-A611-0ADBC02A3736}"/>
              </a:ext>
            </a:extLst>
          </p:cNvPr>
          <p:cNvSpPr txBox="1">
            <a:spLocks/>
          </p:cNvSpPr>
          <p:nvPr/>
        </p:nvSpPr>
        <p:spPr bwMode="auto">
          <a:xfrm>
            <a:off x="0" y="-27384"/>
            <a:ext cx="9144000" cy="1008112"/>
          </a:xfrm>
          <a:prstGeom prst="rect">
            <a:avLst/>
          </a:prstGeom>
          <a:solidFill>
            <a:srgbClr val="7030A0"/>
          </a:solid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演習</a:t>
            </a: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2】</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真の原因は何かを考える</a:t>
            </a:r>
            <a:endPar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rPr>
              <a:t>（テーマ：誤嚥性肺炎で入院した要介護者に対し、退院後の再発防止に向けた</a:t>
            </a:r>
            <a:endParaRPr kumimoji="1" lang="en-US" altLang="ja-JP"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rPr>
              <a:t>適切なケアプランが作成されるためにはどうしたらよいか？）</a:t>
            </a:r>
            <a:endParaRPr kumimoji="1" lang="en-US" altLang="ja-JP"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endParaRPr>
          </a:p>
        </p:txBody>
      </p:sp>
      <p:sp>
        <p:nvSpPr>
          <p:cNvPr id="42" name="Rectangle 2">
            <a:extLst>
              <a:ext uri="{FF2B5EF4-FFF2-40B4-BE49-F238E27FC236}">
                <a16:creationId xmlns:a16="http://schemas.microsoft.com/office/drawing/2014/main" id="{17693A31-ED81-460B-97FA-F76F7AA3B8D8}"/>
              </a:ext>
            </a:extLst>
          </p:cNvPr>
          <p:cNvSpPr>
            <a:spLocks noChangeArrowheads="1"/>
          </p:cNvSpPr>
          <p:nvPr/>
        </p:nvSpPr>
        <p:spPr bwMode="auto">
          <a:xfrm>
            <a:off x="4932040" y="1259595"/>
            <a:ext cx="3938517" cy="1208730"/>
          </a:xfrm>
          <a:prstGeom prst="rect">
            <a:avLst/>
          </a:prstGeom>
          <a:noFill/>
          <a:ln w="9525">
            <a:solidFill>
              <a:schemeClr val="accent6">
                <a:lumMod val="60000"/>
                <a:lumOff val="40000"/>
              </a:schemeClr>
            </a:solidFill>
            <a:miter lim="800000"/>
            <a:headEnd/>
            <a:tailEnd/>
          </a:ln>
        </p:spPr>
        <p:txBody>
          <a:bodyPr lIns="92075" tIns="46038" rIns="92075" bIns="46038" anchor="b"/>
          <a:lstStyle/>
          <a:p>
            <a:pPr marL="88900" marR="0" lvl="0" indent="0" algn="l" defTabSz="914400" rtl="0" eaLnBrk="1" fontAlgn="base" latinLnBrk="0" hangingPunct="1">
              <a:lnSpc>
                <a:spcPct val="100000"/>
              </a:lnSpc>
              <a:spcBef>
                <a:spcPts val="0"/>
              </a:spcBef>
              <a:spcAft>
                <a:spcPct val="0"/>
              </a:spcAft>
              <a:buClrTx/>
              <a:buSzTx/>
              <a:buFontTx/>
              <a:buNone/>
              <a:tabLst/>
              <a:defRPr/>
            </a:pP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ケアプランを専門職と一緒に点検したが、その際、誤嚥性肺炎で入院した要介護者の再発防止に向けた検討と対策が十分ではないケアプランが散見された。</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43" name="Text Box 6">
            <a:extLst>
              <a:ext uri="{FF2B5EF4-FFF2-40B4-BE49-F238E27FC236}">
                <a16:creationId xmlns:a16="http://schemas.microsoft.com/office/drawing/2014/main" id="{A230794C-F213-45E1-B8BC-71530DA9C1DD}"/>
              </a:ext>
            </a:extLst>
          </p:cNvPr>
          <p:cNvSpPr txBox="1">
            <a:spLocks noChangeArrowheads="1"/>
          </p:cNvSpPr>
          <p:nvPr/>
        </p:nvSpPr>
        <p:spPr bwMode="auto">
          <a:xfrm>
            <a:off x="5086978" y="1075934"/>
            <a:ext cx="1069198" cy="324792"/>
          </a:xfrm>
          <a:prstGeom prst="rect">
            <a:avLst/>
          </a:prstGeom>
          <a:solidFill>
            <a:srgbClr val="002060"/>
          </a:solidFill>
          <a:ln w="9525">
            <a:solidFill>
              <a:schemeClr val="tx1"/>
            </a:solidFill>
            <a:miter lim="800000"/>
            <a:headEnd/>
            <a:tailEnd/>
          </a:ln>
        </p:spPr>
        <p:txBody>
          <a:bodyPr lIns="0" tIns="0" rIns="0" bIns="0" anchor="ctr"/>
          <a:lstStyle>
            <a:lvl1pPr defTabSz="436563" eaLnBrk="0" hangingPunct="0">
              <a:defRPr kumimoji="1">
                <a:solidFill>
                  <a:schemeClr val="tx1"/>
                </a:solidFill>
                <a:latin typeface="Garamond" pitchFamily="18" charset="0"/>
                <a:ea typeface="ＭＳ Ｐゴシック" charset="-128"/>
              </a:defRPr>
            </a:lvl1pPr>
            <a:lvl2pPr marL="742950" indent="-285750" defTabSz="436563" eaLnBrk="0" hangingPunct="0">
              <a:defRPr kumimoji="1">
                <a:solidFill>
                  <a:schemeClr val="tx1"/>
                </a:solidFill>
                <a:latin typeface="Garamond" pitchFamily="18" charset="0"/>
                <a:ea typeface="ＭＳ Ｐゴシック" charset="-128"/>
              </a:defRPr>
            </a:lvl2pPr>
            <a:lvl3pPr marL="1143000" indent="-228600" defTabSz="436563" eaLnBrk="0" hangingPunct="0">
              <a:defRPr kumimoji="1">
                <a:solidFill>
                  <a:schemeClr val="tx1"/>
                </a:solidFill>
                <a:latin typeface="Garamond" pitchFamily="18" charset="0"/>
                <a:ea typeface="ＭＳ Ｐゴシック" charset="-128"/>
              </a:defRPr>
            </a:lvl3pPr>
            <a:lvl4pPr marL="1600200" indent="-228600" defTabSz="436563" eaLnBrk="0" hangingPunct="0">
              <a:defRPr kumimoji="1">
                <a:solidFill>
                  <a:schemeClr val="tx1"/>
                </a:solidFill>
                <a:latin typeface="Garamond" pitchFamily="18" charset="0"/>
                <a:ea typeface="ＭＳ Ｐゴシック" charset="-128"/>
              </a:defRPr>
            </a:lvl4pPr>
            <a:lvl5pPr marL="2057400" indent="-228600" defTabSz="436563" eaLnBrk="0" hangingPunct="0">
              <a:defRPr kumimoji="1">
                <a:solidFill>
                  <a:schemeClr val="tx1"/>
                </a:solidFill>
                <a:latin typeface="Garamond" pitchFamily="18" charset="0"/>
                <a:ea typeface="ＭＳ Ｐゴシック" charset="-128"/>
              </a:defRPr>
            </a:lvl5pPr>
            <a:lvl6pPr marL="25146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6pPr>
            <a:lvl7pPr marL="29718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7pPr>
            <a:lvl8pPr marL="34290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8pPr>
            <a:lvl9pPr marL="38862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9pPr>
          </a:lstStyle>
          <a:p>
            <a:pPr marL="0" marR="0" lvl="0" indent="0" algn="ctr" defTabSz="402991" rtl="0" eaLnBrk="1" fontAlgn="base" latinLnBrk="0" hangingPunct="1">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rPr>
              <a:t>現状</a:t>
            </a:r>
            <a:endParaRPr kumimoji="1" lang="en-US" altLang="ja-JP"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endParaRPr>
          </a:p>
        </p:txBody>
      </p:sp>
      <p:sp>
        <p:nvSpPr>
          <p:cNvPr id="19" name="矢印: 左右 18">
            <a:extLst>
              <a:ext uri="{FF2B5EF4-FFF2-40B4-BE49-F238E27FC236}">
                <a16:creationId xmlns:a16="http://schemas.microsoft.com/office/drawing/2014/main" id="{81C020BC-0113-40E1-B905-AB79C6464EB5}"/>
              </a:ext>
            </a:extLst>
          </p:cNvPr>
          <p:cNvSpPr/>
          <p:nvPr/>
        </p:nvSpPr>
        <p:spPr>
          <a:xfrm>
            <a:off x="4244875" y="1611862"/>
            <a:ext cx="615157" cy="309058"/>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500" b="0" i="0" u="none" strike="noStrike" kern="1200" cap="none" spc="0" normalizeH="0" baseline="0" noProof="0" dirty="0">
              <a:ln>
                <a:noFill/>
              </a:ln>
              <a:solidFill>
                <a:srgbClr val="FFFFFF"/>
              </a:solidFill>
              <a:effectLst/>
              <a:uLnTx/>
              <a:uFillTx/>
              <a:latin typeface="Arial"/>
              <a:ea typeface="ＭＳ Ｐゴシック"/>
              <a:cs typeface="+mn-cs"/>
            </a:endParaRPr>
          </a:p>
        </p:txBody>
      </p:sp>
      <p:graphicFrame>
        <p:nvGraphicFramePr>
          <p:cNvPr id="21" name="表 21">
            <a:extLst>
              <a:ext uri="{FF2B5EF4-FFF2-40B4-BE49-F238E27FC236}">
                <a16:creationId xmlns:a16="http://schemas.microsoft.com/office/drawing/2014/main" id="{E3EF7D8B-BE64-4641-BFD6-3E6F030B69E3}"/>
              </a:ext>
            </a:extLst>
          </p:cNvPr>
          <p:cNvGraphicFramePr>
            <a:graphicFrameLocks noGrp="1"/>
          </p:cNvGraphicFramePr>
          <p:nvPr/>
        </p:nvGraphicFramePr>
        <p:xfrm>
          <a:off x="254914" y="3184317"/>
          <a:ext cx="8706169" cy="1303698"/>
        </p:xfrm>
        <a:graphic>
          <a:graphicData uri="http://schemas.openxmlformats.org/drawingml/2006/table">
            <a:tbl>
              <a:tblPr firstRow="1" bandRow="1">
                <a:tableStyleId>{5C22544A-7EE6-4342-B048-85BDC9FD1C3A}</a:tableStyleId>
              </a:tblPr>
              <a:tblGrid>
                <a:gridCol w="860700">
                  <a:extLst>
                    <a:ext uri="{9D8B030D-6E8A-4147-A177-3AD203B41FA5}">
                      <a16:colId xmlns:a16="http://schemas.microsoft.com/office/drawing/2014/main" val="962587068"/>
                    </a:ext>
                  </a:extLst>
                </a:gridCol>
                <a:gridCol w="5184578">
                  <a:extLst>
                    <a:ext uri="{9D8B030D-6E8A-4147-A177-3AD203B41FA5}">
                      <a16:colId xmlns:a16="http://schemas.microsoft.com/office/drawing/2014/main" val="2224904585"/>
                    </a:ext>
                  </a:extLst>
                </a:gridCol>
                <a:gridCol w="2660891">
                  <a:extLst>
                    <a:ext uri="{9D8B030D-6E8A-4147-A177-3AD203B41FA5}">
                      <a16:colId xmlns:a16="http://schemas.microsoft.com/office/drawing/2014/main" val="3108373414"/>
                    </a:ext>
                  </a:extLst>
                </a:gridCol>
              </a:tblGrid>
              <a:tr h="277579">
                <a:tc>
                  <a:txBody>
                    <a:bodyPr/>
                    <a:lstStyle/>
                    <a:p>
                      <a:pPr algn="ct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考えられる原因</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最も解決が必要と思った原因</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3937425950"/>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1</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lgn="ctr">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9323668"/>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2</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289844874"/>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3</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127001429"/>
                  </a:ext>
                </a:extLst>
              </a:tr>
            </a:tbl>
          </a:graphicData>
        </a:graphic>
      </p:graphicFrame>
      <p:sp>
        <p:nvSpPr>
          <p:cNvPr id="17" name="矢印: 下 16">
            <a:extLst>
              <a:ext uri="{FF2B5EF4-FFF2-40B4-BE49-F238E27FC236}">
                <a16:creationId xmlns:a16="http://schemas.microsoft.com/office/drawing/2014/main" id="{311C3DF1-94C8-48E0-8B18-F5BD3BD481E7}"/>
              </a:ext>
            </a:extLst>
          </p:cNvPr>
          <p:cNvSpPr/>
          <p:nvPr/>
        </p:nvSpPr>
        <p:spPr>
          <a:xfrm>
            <a:off x="3868377" y="4576084"/>
            <a:ext cx="1368152" cy="20500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Rectangle 2">
            <a:extLst>
              <a:ext uri="{FF2B5EF4-FFF2-40B4-BE49-F238E27FC236}">
                <a16:creationId xmlns:a16="http://schemas.microsoft.com/office/drawing/2014/main" id="{AAD14031-F025-D552-F9E3-1FD0BB6F0FD0}"/>
              </a:ext>
            </a:extLst>
          </p:cNvPr>
          <p:cNvSpPr>
            <a:spLocks noChangeArrowheads="1"/>
          </p:cNvSpPr>
          <p:nvPr/>
        </p:nvSpPr>
        <p:spPr bwMode="auto">
          <a:xfrm>
            <a:off x="107504" y="4869160"/>
            <a:ext cx="8853579" cy="509002"/>
          </a:xfrm>
          <a:prstGeom prst="rect">
            <a:avLst/>
          </a:prstGeom>
          <a:noFill/>
          <a:ln w="9525">
            <a:noFill/>
            <a:miter lim="800000"/>
            <a:headEnd/>
            <a:tailEnd/>
          </a:ln>
        </p:spPr>
        <p:txBody>
          <a:bodyPr lIns="92075" tIns="46038" rIns="92075" bIns="46038" anchor="ctr"/>
          <a:lstStyle/>
          <a:p>
            <a:pPr marL="0" marR="0" lvl="0" indent="0" algn="l" defTabSz="914400" rtl="0" eaLnBrk="1" fontAlgn="base" latinLnBrk="0" hangingPunct="1">
              <a:lnSpc>
                <a:spcPts val="1800"/>
              </a:lnSpc>
              <a:spcBef>
                <a:spcPts val="0"/>
              </a:spcBef>
              <a:spcAft>
                <a:spcPct val="0"/>
              </a:spcAft>
              <a:buClrTx/>
              <a:buSzTx/>
              <a:buFontTx/>
              <a:buNone/>
              <a:tabLst/>
              <a:defRPr/>
            </a:pP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2</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1</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で挙げた「最も解決が必要」と思われた原因はなぜ生じているのでしょうか？</a:t>
            </a:r>
            <a:endPar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endParaRPr>
          </a:p>
          <a:p>
            <a:pPr marL="0" marR="0" lvl="0" indent="0" algn="l" defTabSz="914400" rtl="0" eaLnBrk="1" fontAlgn="base" latinLnBrk="0" hangingPunct="1">
              <a:lnSpc>
                <a:spcPts val="1800"/>
              </a:lnSpc>
              <a:spcBef>
                <a:spcPts val="0"/>
              </a:spcBef>
              <a:spcAft>
                <a:spcPct val="0"/>
              </a:spcAft>
              <a:buClrTx/>
              <a:buSzTx/>
              <a:buFontTx/>
              <a:buNone/>
              <a:tabLst/>
              <a:defRPr/>
            </a:pP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　　 </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考えられる原因を挙げてみて下さい</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最大</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3</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つ</a:t>
            </a:r>
            <a:r>
              <a:rPr kumimoji="0" lang="en-US" altLang="ja-JP"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。また、最も可能性が高いと思った原因に✔を付けて下さい。</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graphicFrame>
        <p:nvGraphicFramePr>
          <p:cNvPr id="5" name="表 21">
            <a:extLst>
              <a:ext uri="{FF2B5EF4-FFF2-40B4-BE49-F238E27FC236}">
                <a16:creationId xmlns:a16="http://schemas.microsoft.com/office/drawing/2014/main" id="{6EA9547D-256B-55B6-4215-45E5005B3559}"/>
              </a:ext>
            </a:extLst>
          </p:cNvPr>
          <p:cNvGraphicFramePr>
            <a:graphicFrameLocks noGrp="1"/>
          </p:cNvGraphicFramePr>
          <p:nvPr>
            <p:extLst>
              <p:ext uri="{D42A27DB-BD31-4B8C-83A1-F6EECF244321}">
                <p14:modId xmlns:p14="http://schemas.microsoft.com/office/powerpoint/2010/main" val="2712919485"/>
              </p:ext>
            </p:extLst>
          </p:nvPr>
        </p:nvGraphicFramePr>
        <p:xfrm>
          <a:off x="251520" y="5445224"/>
          <a:ext cx="8706169" cy="1303698"/>
        </p:xfrm>
        <a:graphic>
          <a:graphicData uri="http://schemas.openxmlformats.org/drawingml/2006/table">
            <a:tbl>
              <a:tblPr firstRow="1" bandRow="1">
                <a:tableStyleId>{5C22544A-7EE6-4342-B048-85BDC9FD1C3A}</a:tableStyleId>
              </a:tblPr>
              <a:tblGrid>
                <a:gridCol w="860700">
                  <a:extLst>
                    <a:ext uri="{9D8B030D-6E8A-4147-A177-3AD203B41FA5}">
                      <a16:colId xmlns:a16="http://schemas.microsoft.com/office/drawing/2014/main" val="962587068"/>
                    </a:ext>
                  </a:extLst>
                </a:gridCol>
                <a:gridCol w="5184578">
                  <a:extLst>
                    <a:ext uri="{9D8B030D-6E8A-4147-A177-3AD203B41FA5}">
                      <a16:colId xmlns:a16="http://schemas.microsoft.com/office/drawing/2014/main" val="2224904585"/>
                    </a:ext>
                  </a:extLst>
                </a:gridCol>
                <a:gridCol w="2660891">
                  <a:extLst>
                    <a:ext uri="{9D8B030D-6E8A-4147-A177-3AD203B41FA5}">
                      <a16:colId xmlns:a16="http://schemas.microsoft.com/office/drawing/2014/main" val="3108373414"/>
                    </a:ext>
                  </a:extLst>
                </a:gridCol>
              </a:tblGrid>
              <a:tr h="277579">
                <a:tc>
                  <a:txBody>
                    <a:bodyPr/>
                    <a:lstStyle/>
                    <a:p>
                      <a:pPr algn="ct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考えられる原因</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最も可能性が高いと思った原因</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3937425950"/>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1</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lgn="ctr">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9323668"/>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2</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289844874"/>
                  </a:ext>
                </a:extLst>
              </a:tr>
              <a:tr h="327886">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原因</a:t>
                      </a:r>
                      <a:r>
                        <a:rPr kumimoji="1" lang="en-US" altLang="ja-JP" sz="1500" b="1" dirty="0">
                          <a:solidFill>
                            <a:srgbClr val="002060"/>
                          </a:solidFill>
                          <a:latin typeface="Yu Gothic UI" panose="020B0500000000000000" pitchFamily="50" charset="-128"/>
                          <a:ea typeface="Yu Gothic UI" panose="020B0500000000000000" pitchFamily="50" charset="-128"/>
                        </a:rPr>
                        <a:t>3</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127001429"/>
                  </a:ext>
                </a:extLst>
              </a:tr>
            </a:tbl>
          </a:graphicData>
        </a:graphic>
      </p:graphicFrame>
    </p:spTree>
    <p:extLst>
      <p:ext uri="{BB962C8B-B14F-4D97-AF65-F5344CB8AC3E}">
        <p14:creationId xmlns:p14="http://schemas.microsoft.com/office/powerpoint/2010/main" val="318903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66C2F13-8EC5-44FE-91CD-08ECD39DC900}"/>
              </a:ext>
            </a:extLst>
          </p:cNvPr>
          <p:cNvSpPr>
            <a:spLocks noChangeArrowheads="1"/>
          </p:cNvSpPr>
          <p:nvPr/>
        </p:nvSpPr>
        <p:spPr bwMode="auto">
          <a:xfrm>
            <a:off x="254917" y="1244987"/>
            <a:ext cx="3938516" cy="1178766"/>
          </a:xfrm>
          <a:prstGeom prst="rect">
            <a:avLst/>
          </a:prstGeom>
          <a:noFill/>
          <a:ln w="9525">
            <a:solidFill>
              <a:schemeClr val="accent6">
                <a:lumMod val="60000"/>
                <a:lumOff val="40000"/>
              </a:schemeClr>
            </a:solidFill>
            <a:miter lim="800000"/>
            <a:headEnd/>
            <a:tailEnd/>
          </a:ln>
        </p:spPr>
        <p:txBody>
          <a:bodyPr lIns="92075" tIns="46038" rIns="92075" bIns="46038" anchor="b"/>
          <a:lstStyle/>
          <a:p>
            <a:pPr marL="88900" marR="0" lvl="0" indent="0" algn="l" defTabSz="914400" rtl="0" eaLnBrk="1" fontAlgn="base" latinLnBrk="0" hangingPunct="1">
              <a:lnSpc>
                <a:spcPct val="100000"/>
              </a:lnSpc>
              <a:spcBef>
                <a:spcPts val="0"/>
              </a:spcBef>
              <a:spcAft>
                <a:spcPct val="0"/>
              </a:spcAft>
              <a:buClrTx/>
              <a:buSzTx/>
              <a:buFontTx/>
              <a:buNone/>
              <a:tabLst/>
              <a:defRPr/>
            </a:pP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誤嚥性肺炎で入院した要介護者に対し、退院後の再発防止に向けた適切なケアプランが作成されることによって、退院後早期に再発を起こす要介護者の割合が減少していくこと。</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39" name="Text Box 6">
            <a:extLst>
              <a:ext uri="{FF2B5EF4-FFF2-40B4-BE49-F238E27FC236}">
                <a16:creationId xmlns:a16="http://schemas.microsoft.com/office/drawing/2014/main" id="{81909AA0-D838-4E25-A0B1-72FC3B9B8246}"/>
              </a:ext>
            </a:extLst>
          </p:cNvPr>
          <p:cNvSpPr txBox="1">
            <a:spLocks noChangeArrowheads="1"/>
          </p:cNvSpPr>
          <p:nvPr/>
        </p:nvSpPr>
        <p:spPr bwMode="auto">
          <a:xfrm>
            <a:off x="323528" y="1052736"/>
            <a:ext cx="1069198" cy="324792"/>
          </a:xfrm>
          <a:prstGeom prst="rect">
            <a:avLst/>
          </a:prstGeom>
          <a:solidFill>
            <a:srgbClr val="002060"/>
          </a:solidFill>
          <a:ln w="9525">
            <a:solidFill>
              <a:schemeClr val="tx1"/>
            </a:solidFill>
            <a:miter lim="800000"/>
            <a:headEnd/>
            <a:tailEnd/>
          </a:ln>
        </p:spPr>
        <p:txBody>
          <a:bodyPr lIns="0" tIns="0" rIns="0" bIns="0" anchor="ctr"/>
          <a:lstStyle>
            <a:lvl1pPr defTabSz="436563" eaLnBrk="0" hangingPunct="0">
              <a:defRPr kumimoji="1">
                <a:solidFill>
                  <a:schemeClr val="tx1"/>
                </a:solidFill>
                <a:latin typeface="Garamond" pitchFamily="18" charset="0"/>
                <a:ea typeface="ＭＳ Ｐゴシック" charset="-128"/>
              </a:defRPr>
            </a:lvl1pPr>
            <a:lvl2pPr marL="742950" indent="-285750" defTabSz="436563" eaLnBrk="0" hangingPunct="0">
              <a:defRPr kumimoji="1">
                <a:solidFill>
                  <a:schemeClr val="tx1"/>
                </a:solidFill>
                <a:latin typeface="Garamond" pitchFamily="18" charset="0"/>
                <a:ea typeface="ＭＳ Ｐゴシック" charset="-128"/>
              </a:defRPr>
            </a:lvl2pPr>
            <a:lvl3pPr marL="1143000" indent="-228600" defTabSz="436563" eaLnBrk="0" hangingPunct="0">
              <a:defRPr kumimoji="1">
                <a:solidFill>
                  <a:schemeClr val="tx1"/>
                </a:solidFill>
                <a:latin typeface="Garamond" pitchFamily="18" charset="0"/>
                <a:ea typeface="ＭＳ Ｐゴシック" charset="-128"/>
              </a:defRPr>
            </a:lvl3pPr>
            <a:lvl4pPr marL="1600200" indent="-228600" defTabSz="436563" eaLnBrk="0" hangingPunct="0">
              <a:defRPr kumimoji="1">
                <a:solidFill>
                  <a:schemeClr val="tx1"/>
                </a:solidFill>
                <a:latin typeface="Garamond" pitchFamily="18" charset="0"/>
                <a:ea typeface="ＭＳ Ｐゴシック" charset="-128"/>
              </a:defRPr>
            </a:lvl4pPr>
            <a:lvl5pPr marL="2057400" indent="-228600" defTabSz="436563" eaLnBrk="0" hangingPunct="0">
              <a:defRPr kumimoji="1">
                <a:solidFill>
                  <a:schemeClr val="tx1"/>
                </a:solidFill>
                <a:latin typeface="Garamond" pitchFamily="18" charset="0"/>
                <a:ea typeface="ＭＳ Ｐゴシック" charset="-128"/>
              </a:defRPr>
            </a:lvl5pPr>
            <a:lvl6pPr marL="25146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6pPr>
            <a:lvl7pPr marL="29718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7pPr>
            <a:lvl8pPr marL="34290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8pPr>
            <a:lvl9pPr marL="38862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9pPr>
          </a:lstStyle>
          <a:p>
            <a:pPr marL="0" marR="0" lvl="0" indent="0" algn="ctr" defTabSz="402991" rtl="0" eaLnBrk="1" fontAlgn="base" latinLnBrk="0" hangingPunct="1">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rPr>
              <a:t>目指す姿</a:t>
            </a:r>
            <a:endParaRPr kumimoji="1" lang="en-US" altLang="ja-JP"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endParaRPr>
          </a:p>
        </p:txBody>
      </p:sp>
      <p:sp>
        <p:nvSpPr>
          <p:cNvPr id="41" name="タイトル 2">
            <a:extLst>
              <a:ext uri="{FF2B5EF4-FFF2-40B4-BE49-F238E27FC236}">
                <a16:creationId xmlns:a16="http://schemas.microsoft.com/office/drawing/2014/main" id="{0449A0EC-D338-41EA-A611-0ADBC02A3736}"/>
              </a:ext>
            </a:extLst>
          </p:cNvPr>
          <p:cNvSpPr txBox="1">
            <a:spLocks/>
          </p:cNvSpPr>
          <p:nvPr/>
        </p:nvSpPr>
        <p:spPr bwMode="auto">
          <a:xfrm>
            <a:off x="0" y="-27384"/>
            <a:ext cx="9144000" cy="1008112"/>
          </a:xfrm>
          <a:prstGeom prst="rect">
            <a:avLst/>
          </a:prstGeom>
          <a:solidFill>
            <a:srgbClr val="7030A0"/>
          </a:solid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演習</a:t>
            </a: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3】 </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真の原因に対して対策を考える</a:t>
            </a:r>
            <a:endPar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rPr>
              <a:t>（テーマ：誤嚥性肺炎で入院した要介護者に対し、退院後の再発防止に向けた</a:t>
            </a:r>
            <a:endParaRPr kumimoji="1" lang="en-US" altLang="ja-JP"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rPr>
              <a:t>適切なケアプランが作成されるためにはどうしたらよいか？）</a:t>
            </a:r>
            <a:endParaRPr kumimoji="1" lang="en-US" altLang="ja-JP" sz="20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endParaRPr>
          </a:p>
        </p:txBody>
      </p:sp>
      <p:sp>
        <p:nvSpPr>
          <p:cNvPr id="42" name="Rectangle 2">
            <a:extLst>
              <a:ext uri="{FF2B5EF4-FFF2-40B4-BE49-F238E27FC236}">
                <a16:creationId xmlns:a16="http://schemas.microsoft.com/office/drawing/2014/main" id="{17693A31-ED81-460B-97FA-F76F7AA3B8D8}"/>
              </a:ext>
            </a:extLst>
          </p:cNvPr>
          <p:cNvSpPr>
            <a:spLocks noChangeArrowheads="1"/>
          </p:cNvSpPr>
          <p:nvPr/>
        </p:nvSpPr>
        <p:spPr bwMode="auto">
          <a:xfrm>
            <a:off x="4932040" y="1259595"/>
            <a:ext cx="3938517" cy="1208730"/>
          </a:xfrm>
          <a:prstGeom prst="rect">
            <a:avLst/>
          </a:prstGeom>
          <a:noFill/>
          <a:ln w="9525">
            <a:solidFill>
              <a:schemeClr val="accent6">
                <a:lumMod val="60000"/>
                <a:lumOff val="40000"/>
              </a:schemeClr>
            </a:solidFill>
            <a:miter lim="800000"/>
            <a:headEnd/>
            <a:tailEnd/>
          </a:ln>
        </p:spPr>
        <p:txBody>
          <a:bodyPr lIns="92075" tIns="46038" rIns="92075" bIns="46038" anchor="b"/>
          <a:lstStyle/>
          <a:p>
            <a:pPr marL="88900" marR="0" lvl="0" indent="0" algn="l" defTabSz="914400" rtl="0" eaLnBrk="1" fontAlgn="base" latinLnBrk="0" hangingPunct="1">
              <a:lnSpc>
                <a:spcPct val="100000"/>
              </a:lnSpc>
              <a:spcBef>
                <a:spcPts val="0"/>
              </a:spcBef>
              <a:spcAft>
                <a:spcPct val="0"/>
              </a:spcAft>
              <a:buClrTx/>
              <a:buSzTx/>
              <a:buFontTx/>
              <a:buNone/>
              <a:tabLst/>
              <a:defRPr/>
            </a:pP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ケアプランを専門職と一緒に点検したが、その際、誤嚥性肺炎で入院した要介護者の再発防止に向けた検討と対策が十分ではないケアプランが散見された。</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43" name="Text Box 6">
            <a:extLst>
              <a:ext uri="{FF2B5EF4-FFF2-40B4-BE49-F238E27FC236}">
                <a16:creationId xmlns:a16="http://schemas.microsoft.com/office/drawing/2014/main" id="{A230794C-F213-45E1-B8BC-71530DA9C1DD}"/>
              </a:ext>
            </a:extLst>
          </p:cNvPr>
          <p:cNvSpPr txBox="1">
            <a:spLocks noChangeArrowheads="1"/>
          </p:cNvSpPr>
          <p:nvPr/>
        </p:nvSpPr>
        <p:spPr bwMode="auto">
          <a:xfrm>
            <a:off x="5086978" y="1075934"/>
            <a:ext cx="1069198" cy="324792"/>
          </a:xfrm>
          <a:prstGeom prst="rect">
            <a:avLst/>
          </a:prstGeom>
          <a:solidFill>
            <a:srgbClr val="002060"/>
          </a:solidFill>
          <a:ln w="9525">
            <a:solidFill>
              <a:schemeClr val="tx1"/>
            </a:solidFill>
            <a:miter lim="800000"/>
            <a:headEnd/>
            <a:tailEnd/>
          </a:ln>
        </p:spPr>
        <p:txBody>
          <a:bodyPr lIns="0" tIns="0" rIns="0" bIns="0" anchor="ctr"/>
          <a:lstStyle>
            <a:lvl1pPr defTabSz="436563" eaLnBrk="0" hangingPunct="0">
              <a:defRPr kumimoji="1">
                <a:solidFill>
                  <a:schemeClr val="tx1"/>
                </a:solidFill>
                <a:latin typeface="Garamond" pitchFamily="18" charset="0"/>
                <a:ea typeface="ＭＳ Ｐゴシック" charset="-128"/>
              </a:defRPr>
            </a:lvl1pPr>
            <a:lvl2pPr marL="742950" indent="-285750" defTabSz="436563" eaLnBrk="0" hangingPunct="0">
              <a:defRPr kumimoji="1">
                <a:solidFill>
                  <a:schemeClr val="tx1"/>
                </a:solidFill>
                <a:latin typeface="Garamond" pitchFamily="18" charset="0"/>
                <a:ea typeface="ＭＳ Ｐゴシック" charset="-128"/>
              </a:defRPr>
            </a:lvl2pPr>
            <a:lvl3pPr marL="1143000" indent="-228600" defTabSz="436563" eaLnBrk="0" hangingPunct="0">
              <a:defRPr kumimoji="1">
                <a:solidFill>
                  <a:schemeClr val="tx1"/>
                </a:solidFill>
                <a:latin typeface="Garamond" pitchFamily="18" charset="0"/>
                <a:ea typeface="ＭＳ Ｐゴシック" charset="-128"/>
              </a:defRPr>
            </a:lvl3pPr>
            <a:lvl4pPr marL="1600200" indent="-228600" defTabSz="436563" eaLnBrk="0" hangingPunct="0">
              <a:defRPr kumimoji="1">
                <a:solidFill>
                  <a:schemeClr val="tx1"/>
                </a:solidFill>
                <a:latin typeface="Garamond" pitchFamily="18" charset="0"/>
                <a:ea typeface="ＭＳ Ｐゴシック" charset="-128"/>
              </a:defRPr>
            </a:lvl4pPr>
            <a:lvl5pPr marL="2057400" indent="-228600" defTabSz="436563" eaLnBrk="0" hangingPunct="0">
              <a:defRPr kumimoji="1">
                <a:solidFill>
                  <a:schemeClr val="tx1"/>
                </a:solidFill>
                <a:latin typeface="Garamond" pitchFamily="18" charset="0"/>
                <a:ea typeface="ＭＳ Ｐゴシック" charset="-128"/>
              </a:defRPr>
            </a:lvl5pPr>
            <a:lvl6pPr marL="25146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6pPr>
            <a:lvl7pPr marL="29718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7pPr>
            <a:lvl8pPr marL="34290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8pPr>
            <a:lvl9pPr marL="3886200" indent="-228600" defTabSz="436563" eaLnBrk="0" fontAlgn="base" hangingPunct="0">
              <a:spcBef>
                <a:spcPct val="0"/>
              </a:spcBef>
              <a:spcAft>
                <a:spcPct val="0"/>
              </a:spcAft>
              <a:defRPr kumimoji="1">
                <a:solidFill>
                  <a:schemeClr val="tx1"/>
                </a:solidFill>
                <a:latin typeface="Garamond" pitchFamily="18" charset="0"/>
                <a:ea typeface="ＭＳ Ｐゴシック" charset="-128"/>
              </a:defRPr>
            </a:lvl9pPr>
          </a:lstStyle>
          <a:p>
            <a:pPr marL="0" marR="0" lvl="0" indent="0" algn="ctr" defTabSz="402991" rtl="0" eaLnBrk="1" fontAlgn="base" latinLnBrk="0" hangingPunct="1">
              <a:lnSpc>
                <a:spcPct val="100000"/>
              </a:lnSpc>
              <a:spcBef>
                <a:spcPct val="0"/>
              </a:spcBef>
              <a:spcAft>
                <a:spcPct val="0"/>
              </a:spcAft>
              <a:buClrTx/>
              <a:buSzTx/>
              <a:buFontTx/>
              <a:buNone/>
              <a:tabLst/>
              <a:defRPr/>
            </a:pPr>
            <a:r>
              <a:rPr kumimoji="1" lang="ja-JP" altLang="en-US"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rPr>
              <a:t>現状</a:t>
            </a:r>
            <a:endParaRPr kumimoji="1" lang="en-US" altLang="ja-JP" sz="1500" b="1" i="0" u="none" strike="noStrike" kern="120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n-cs"/>
            </a:endParaRPr>
          </a:p>
        </p:txBody>
      </p:sp>
      <p:sp>
        <p:nvSpPr>
          <p:cNvPr id="19" name="矢印: 左右 18">
            <a:extLst>
              <a:ext uri="{FF2B5EF4-FFF2-40B4-BE49-F238E27FC236}">
                <a16:creationId xmlns:a16="http://schemas.microsoft.com/office/drawing/2014/main" id="{81C020BC-0113-40E1-B905-AB79C6464EB5}"/>
              </a:ext>
            </a:extLst>
          </p:cNvPr>
          <p:cNvSpPr/>
          <p:nvPr/>
        </p:nvSpPr>
        <p:spPr>
          <a:xfrm>
            <a:off x="4244875" y="1611862"/>
            <a:ext cx="615157" cy="309058"/>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500" b="0" i="0" u="none" strike="noStrike" kern="1200" cap="none" spc="0" normalizeH="0" baseline="0" noProof="0" dirty="0">
              <a:ln>
                <a:noFill/>
              </a:ln>
              <a:solidFill>
                <a:srgbClr val="FFFFFF"/>
              </a:solidFill>
              <a:effectLst/>
              <a:uLnTx/>
              <a:uFillTx/>
              <a:latin typeface="Arial"/>
              <a:ea typeface="ＭＳ Ｐゴシック"/>
              <a:cs typeface="+mn-cs"/>
            </a:endParaRPr>
          </a:p>
        </p:txBody>
      </p:sp>
      <p:graphicFrame>
        <p:nvGraphicFramePr>
          <p:cNvPr id="2" name="表 21">
            <a:extLst>
              <a:ext uri="{FF2B5EF4-FFF2-40B4-BE49-F238E27FC236}">
                <a16:creationId xmlns:a16="http://schemas.microsoft.com/office/drawing/2014/main" id="{CDAE6A1F-B805-C0B1-A670-05CC6EA65C33}"/>
              </a:ext>
            </a:extLst>
          </p:cNvPr>
          <p:cNvGraphicFramePr>
            <a:graphicFrameLocks noGrp="1"/>
          </p:cNvGraphicFramePr>
          <p:nvPr>
            <p:extLst>
              <p:ext uri="{D42A27DB-BD31-4B8C-83A1-F6EECF244321}">
                <p14:modId xmlns:p14="http://schemas.microsoft.com/office/powerpoint/2010/main" val="97572080"/>
              </p:ext>
            </p:extLst>
          </p:nvPr>
        </p:nvGraphicFramePr>
        <p:xfrm>
          <a:off x="254917" y="4653136"/>
          <a:ext cx="8709567" cy="1656183"/>
        </p:xfrm>
        <a:graphic>
          <a:graphicData uri="http://schemas.openxmlformats.org/drawingml/2006/table">
            <a:tbl>
              <a:tblPr firstRow="1" bandRow="1">
                <a:tableStyleId>{5C22544A-7EE6-4342-B048-85BDC9FD1C3A}</a:tableStyleId>
              </a:tblPr>
              <a:tblGrid>
                <a:gridCol w="842470">
                  <a:extLst>
                    <a:ext uri="{9D8B030D-6E8A-4147-A177-3AD203B41FA5}">
                      <a16:colId xmlns:a16="http://schemas.microsoft.com/office/drawing/2014/main" val="962587068"/>
                    </a:ext>
                  </a:extLst>
                </a:gridCol>
                <a:gridCol w="2226099">
                  <a:extLst>
                    <a:ext uri="{9D8B030D-6E8A-4147-A177-3AD203B41FA5}">
                      <a16:colId xmlns:a16="http://schemas.microsoft.com/office/drawing/2014/main" val="2224904585"/>
                    </a:ext>
                  </a:extLst>
                </a:gridCol>
                <a:gridCol w="5640998">
                  <a:extLst>
                    <a:ext uri="{9D8B030D-6E8A-4147-A177-3AD203B41FA5}">
                      <a16:colId xmlns:a16="http://schemas.microsoft.com/office/drawing/2014/main" val="3930341088"/>
                    </a:ext>
                  </a:extLst>
                </a:gridCol>
              </a:tblGrid>
              <a:tr h="390393">
                <a:tc>
                  <a:txBody>
                    <a:bodyPr/>
                    <a:lstStyle/>
                    <a:p>
                      <a:pPr algn="ctr"/>
                      <a:endParaRPr kumimoji="1" lang="ja-JP" altLang="en-US" sz="1500" dirty="0">
                        <a:solidFill>
                          <a:srgbClr val="FFFF0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誰に対する対策？</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lgn="ctr">
                        <a:buFont typeface="Wingdings" panose="05000000000000000000" pitchFamily="2" charset="2"/>
                        <a:buNone/>
                      </a:pPr>
                      <a:r>
                        <a:rPr kumimoji="1" lang="ja-JP" altLang="en-US" sz="1500" dirty="0">
                          <a:solidFill>
                            <a:srgbClr val="FFFF00"/>
                          </a:solidFill>
                          <a:latin typeface="Yu Gothic UI" panose="020B0500000000000000" pitchFamily="50" charset="-128"/>
                          <a:ea typeface="Yu Gothic UI" panose="020B0500000000000000" pitchFamily="50" charset="-128"/>
                        </a:rPr>
                        <a:t>対策の内容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4169323668"/>
                  </a:ext>
                </a:extLst>
              </a:tr>
              <a:tr h="42193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対策</a:t>
                      </a:r>
                      <a:r>
                        <a:rPr kumimoji="1" lang="en-US" altLang="ja-JP" sz="1500" b="1" dirty="0">
                          <a:solidFill>
                            <a:srgbClr val="002060"/>
                          </a:solidFill>
                          <a:latin typeface="Yu Gothic UI" panose="020B0500000000000000" pitchFamily="50" charset="-128"/>
                          <a:ea typeface="Yu Gothic UI" panose="020B0500000000000000" pitchFamily="50" charset="-128"/>
                        </a:rPr>
                        <a:t>1</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289844874"/>
                  </a:ext>
                </a:extLst>
              </a:tr>
              <a:tr h="42193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対策</a:t>
                      </a:r>
                      <a:r>
                        <a:rPr kumimoji="1" lang="en-US" altLang="ja-JP" sz="1500" b="1" dirty="0">
                          <a:solidFill>
                            <a:srgbClr val="002060"/>
                          </a:solidFill>
                          <a:latin typeface="Yu Gothic UI" panose="020B0500000000000000" pitchFamily="50" charset="-128"/>
                          <a:ea typeface="Yu Gothic UI" panose="020B0500000000000000" pitchFamily="50" charset="-128"/>
                        </a:rPr>
                        <a:t>2</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723375162"/>
                  </a:ext>
                </a:extLst>
              </a:tr>
              <a:tr h="42193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対策</a:t>
                      </a:r>
                      <a:r>
                        <a:rPr kumimoji="1" lang="en-US" altLang="ja-JP" sz="1500" b="1" dirty="0">
                          <a:solidFill>
                            <a:srgbClr val="002060"/>
                          </a:solidFill>
                          <a:latin typeface="Yu Gothic UI" panose="020B0500000000000000" pitchFamily="50" charset="-128"/>
                          <a:ea typeface="Yu Gothic UI" panose="020B0500000000000000" pitchFamily="50" charset="-128"/>
                        </a:rPr>
                        <a:t>3</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ja-JP" altLang="en-US"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27001429"/>
                  </a:ext>
                </a:extLst>
              </a:tr>
            </a:tbl>
          </a:graphicData>
        </a:graphic>
      </p:graphicFrame>
      <p:sp>
        <p:nvSpPr>
          <p:cNvPr id="6" name="Rectangle 2">
            <a:extLst>
              <a:ext uri="{FF2B5EF4-FFF2-40B4-BE49-F238E27FC236}">
                <a16:creationId xmlns:a16="http://schemas.microsoft.com/office/drawing/2014/main" id="{FD127450-C8A7-C6D9-4678-17922DCA11F5}"/>
              </a:ext>
            </a:extLst>
          </p:cNvPr>
          <p:cNvSpPr>
            <a:spLocks noChangeArrowheads="1"/>
          </p:cNvSpPr>
          <p:nvPr/>
        </p:nvSpPr>
        <p:spPr bwMode="auto">
          <a:xfrm>
            <a:off x="162784" y="4136699"/>
            <a:ext cx="8798304" cy="450253"/>
          </a:xfrm>
          <a:prstGeom prst="rect">
            <a:avLst/>
          </a:prstGeom>
          <a:noFill/>
          <a:ln w="9525">
            <a:noFill/>
            <a:miter lim="800000"/>
            <a:headEnd/>
            <a:tailEnd/>
          </a:ln>
        </p:spPr>
        <p:txBody>
          <a:bodyPr lIns="92075" tIns="46038" rIns="92075" bIns="46038" anchor="ctr"/>
          <a:lstStyle/>
          <a:p>
            <a:pPr marL="0" marR="0" lvl="0" indent="0" algn="l" defTabSz="914400" rtl="0" eaLnBrk="1" fontAlgn="base" latinLnBrk="0" hangingPunct="1">
              <a:lnSpc>
                <a:spcPts val="1800"/>
              </a:lnSpc>
              <a:spcBef>
                <a:spcPts val="0"/>
              </a:spcBef>
              <a:spcAft>
                <a:spcPct val="0"/>
              </a:spcAft>
              <a:buClrTx/>
              <a:buSzTx/>
              <a:buFontTx/>
              <a:buNone/>
              <a:tabLst/>
              <a:defRPr/>
            </a:pP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2】</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現状を目指す姿に近づけるためにはどうしたらよいでしょうか？</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a:p>
            <a:pPr marL="0" marR="0" lvl="0" indent="0" algn="l" defTabSz="914400" rtl="0" eaLnBrk="1" fontAlgn="base" latinLnBrk="0" hangingPunct="1">
              <a:lnSpc>
                <a:spcPts val="1800"/>
              </a:lnSpc>
              <a:spcBef>
                <a:spcPts val="0"/>
              </a:spcBef>
              <a:spcAft>
                <a:spcPct val="0"/>
              </a:spcAft>
              <a:buClrTx/>
              <a:buSzTx/>
              <a:buFontTx/>
              <a:buNone/>
              <a:tabLst/>
              <a:defRPr/>
            </a:pPr>
            <a:r>
              <a:rPr kumimoji="0" lang="ja-JP" altLang="en-US" sz="1500" b="1" dirty="0">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　　　そのため</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の対策（誰に対するどんな対策か）を、真の原因を意識しながら考えてみて下さい。</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10" name="Rectangle 2">
            <a:extLst>
              <a:ext uri="{FF2B5EF4-FFF2-40B4-BE49-F238E27FC236}">
                <a16:creationId xmlns:a16="http://schemas.microsoft.com/office/drawing/2014/main" id="{A48CDE2C-D395-7A80-95CA-FC38A94E9C30}"/>
              </a:ext>
            </a:extLst>
          </p:cNvPr>
          <p:cNvSpPr>
            <a:spLocks noChangeArrowheads="1"/>
          </p:cNvSpPr>
          <p:nvPr/>
        </p:nvSpPr>
        <p:spPr bwMode="auto">
          <a:xfrm>
            <a:off x="162784" y="2578199"/>
            <a:ext cx="8061298" cy="373244"/>
          </a:xfrm>
          <a:prstGeom prst="rect">
            <a:avLst/>
          </a:prstGeom>
          <a:noFill/>
          <a:ln w="9525">
            <a:noFill/>
            <a:miter lim="800000"/>
            <a:headEnd/>
            <a:tailEnd/>
          </a:ln>
        </p:spPr>
        <p:txBody>
          <a:bodyPr lIns="92075" tIns="46038" rIns="92075" bIns="46038" anchor="ctr"/>
          <a:lstStyle/>
          <a:p>
            <a:pPr marL="0" marR="0" lvl="0" indent="0" algn="l" defTabSz="914400" rtl="0" eaLnBrk="1" fontAlgn="base" latinLnBrk="0" hangingPunct="1">
              <a:lnSpc>
                <a:spcPts val="2400"/>
              </a:lnSpc>
              <a:spcBef>
                <a:spcPts val="0"/>
              </a:spcBef>
              <a:spcAft>
                <a:spcPct val="0"/>
              </a:spcAft>
              <a:buClrTx/>
              <a:buSzTx/>
              <a:buFontTx/>
              <a:buNone/>
              <a:tabLst/>
              <a:defRPr/>
            </a:pP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1】</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演習</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2</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で考えた真の原因を記載下さい</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graphicFrame>
        <p:nvGraphicFramePr>
          <p:cNvPr id="11" name="表 21">
            <a:extLst>
              <a:ext uri="{FF2B5EF4-FFF2-40B4-BE49-F238E27FC236}">
                <a16:creationId xmlns:a16="http://schemas.microsoft.com/office/drawing/2014/main" id="{6FC744EF-0A8A-8330-BBEF-808D1F0E0811}"/>
              </a:ext>
            </a:extLst>
          </p:cNvPr>
          <p:cNvGraphicFramePr>
            <a:graphicFrameLocks noGrp="1"/>
          </p:cNvGraphicFramePr>
          <p:nvPr>
            <p:extLst>
              <p:ext uri="{D42A27DB-BD31-4B8C-83A1-F6EECF244321}">
                <p14:modId xmlns:p14="http://schemas.microsoft.com/office/powerpoint/2010/main" val="1396739491"/>
              </p:ext>
            </p:extLst>
          </p:nvPr>
        </p:nvGraphicFramePr>
        <p:xfrm>
          <a:off x="251520" y="2951443"/>
          <a:ext cx="8709568" cy="635655"/>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962587068"/>
                    </a:ext>
                  </a:extLst>
                </a:gridCol>
                <a:gridCol w="6981376">
                  <a:extLst>
                    <a:ext uri="{9D8B030D-6E8A-4147-A177-3AD203B41FA5}">
                      <a16:colId xmlns:a16="http://schemas.microsoft.com/office/drawing/2014/main" val="2224904585"/>
                    </a:ext>
                  </a:extLst>
                </a:gridCol>
              </a:tblGrid>
              <a:tr h="635655">
                <a:tc>
                  <a:txBody>
                    <a:bodyPr/>
                    <a:lstStyle/>
                    <a:p>
                      <a:pPr algn="ctr"/>
                      <a:r>
                        <a:rPr kumimoji="1" lang="ja-JP" altLang="en-US" sz="1500" b="1" dirty="0">
                          <a:solidFill>
                            <a:srgbClr val="FFFF00"/>
                          </a:solidFill>
                          <a:latin typeface="Yu Gothic UI" panose="020B0500000000000000" pitchFamily="50" charset="-128"/>
                          <a:ea typeface="Yu Gothic UI" panose="020B0500000000000000" pitchFamily="50" charset="-128"/>
                        </a:rPr>
                        <a:t>真の原因</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9323668"/>
                  </a:ext>
                </a:extLst>
              </a:tr>
            </a:tbl>
          </a:graphicData>
        </a:graphic>
      </p:graphicFrame>
      <p:sp>
        <p:nvSpPr>
          <p:cNvPr id="12" name="矢印: 下 11">
            <a:extLst>
              <a:ext uri="{FF2B5EF4-FFF2-40B4-BE49-F238E27FC236}">
                <a16:creationId xmlns:a16="http://schemas.microsoft.com/office/drawing/2014/main" id="{134F798E-B74C-9135-2BBF-5EA1D4D22BFA}"/>
              </a:ext>
            </a:extLst>
          </p:cNvPr>
          <p:cNvSpPr/>
          <p:nvPr/>
        </p:nvSpPr>
        <p:spPr>
          <a:xfrm>
            <a:off x="3868377" y="3721517"/>
            <a:ext cx="1368152" cy="2959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42843775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8427FB4E5F95744BCC59A4DD54F3EEA" ma:contentTypeVersion="16" ma:contentTypeDescription="新しいドキュメントを作成します。" ma:contentTypeScope="" ma:versionID="eafff8bff6f6e9247e2b376cb96c47d3">
  <xsd:schema xmlns:xsd="http://www.w3.org/2001/XMLSchema" xmlns:xs="http://www.w3.org/2001/XMLSchema" xmlns:p="http://schemas.microsoft.com/office/2006/metadata/properties" xmlns:ns2="aff27039-fc77-4872-96c3-d7479bad78d1" xmlns:ns3="a71ec435-3dc3-4608-8736-2c908d14763e" targetNamespace="http://schemas.microsoft.com/office/2006/metadata/properties" ma:root="true" ma:fieldsID="df046183f02246f07f1302d19c1d357f" ns2:_="" ns3:_="">
    <xsd:import namespace="aff27039-fc77-4872-96c3-d7479bad78d1"/>
    <xsd:import namespace="a71ec435-3dc3-4608-8736-2c908d1476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27039-fc77-4872-96c3-d7479bad7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a505cda0-ed64-468c-a1ca-9a2edd742a6e"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1ec435-3dc3-4608-8736-2c908d14763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eae8684-cf64-461c-a5c7-85045a8d89dc}" ma:internalName="TaxCatchAll" ma:showField="CatchAllData" ma:web="a71ec435-3dc3-4608-8736-2c908d14763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294FC1-D725-4710-8800-1C55E895A43B}"/>
</file>

<file path=customXml/itemProps2.xml><?xml version="1.0" encoding="utf-8"?>
<ds:datastoreItem xmlns:ds="http://schemas.openxmlformats.org/officeDocument/2006/customXml" ds:itemID="{6472689B-3C30-4EAB-94D5-7B430CC2368A}"/>
</file>

<file path=docProps/app.xml><?xml version="1.0" encoding="utf-8"?>
<Properties xmlns="http://schemas.openxmlformats.org/officeDocument/2006/extended-properties" xmlns:vt="http://schemas.openxmlformats.org/officeDocument/2006/docPropsVTypes">
  <TotalTime>7526</TotalTime>
  <Words>487</Words>
  <Application>Microsoft Office PowerPoint</Application>
  <PresentationFormat>画面に合わせる (4:3)</PresentationFormat>
  <Paragraphs>52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Yu Gothic UI</vt:lpstr>
      <vt:lpstr>Arial</vt:lpstr>
      <vt:lpstr>Calibri</vt:lpstr>
      <vt:lpstr>Wingdings</vt:lpstr>
      <vt:lpstr>2_Office ​​テーマ</vt:lpstr>
      <vt:lpstr>1_標準デザイン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■05_【演習2・3】解決すべき真の課題は何か／真の原因に対して対策を考える</dc:title>
  <dc:creator>jmari</dc:creator>
  <cp:lastModifiedBy>H-RI H-RI</cp:lastModifiedBy>
  <cp:revision>1137</cp:revision>
  <cp:lastPrinted>2020-01-23T06:55:30Z</cp:lastPrinted>
  <dcterms:created xsi:type="dcterms:W3CDTF">2011-05-16T01:54:08Z</dcterms:created>
  <dcterms:modified xsi:type="dcterms:W3CDTF">2022-11-28T00:18:33Z</dcterms:modified>
</cp:coreProperties>
</file>