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67" r:id="rId1"/>
    <p:sldMasterId id="2147485493" r:id="rId2"/>
  </p:sldMasterIdLst>
  <p:notesMasterIdLst>
    <p:notesMasterId r:id="rId5"/>
  </p:notesMasterIdLst>
  <p:handoutMasterIdLst>
    <p:handoutMasterId r:id="rId6"/>
  </p:handoutMasterIdLst>
  <p:sldIdLst>
    <p:sldId id="3525" r:id="rId3"/>
    <p:sldId id="3526" r:id="rId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341"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2" clrIdx="0">
    <p:extLst>
      <p:ext uri="{19B8F6BF-5375-455C-9EA6-DF929625EA0E}">
        <p15:presenceInfo xmlns:p15="http://schemas.microsoft.com/office/powerpoint/2012/main" userId="eda7889aa6b4c59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EBB7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67" autoAdjust="0"/>
    <p:restoredTop sz="94038" autoAdjust="0"/>
  </p:normalViewPr>
  <p:slideViewPr>
    <p:cSldViewPr>
      <p:cViewPr varScale="1">
        <p:scale>
          <a:sx n="88" d="100"/>
          <a:sy n="88" d="100"/>
        </p:scale>
        <p:origin x="876" y="96"/>
      </p:cViewPr>
      <p:guideLst>
        <p:guide orient="horz" pos="234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commentAuthors" Target="commentAuthors.xml"/><Relationship Id="rId12" Type="http://schemas.openxmlformats.org/officeDocument/2006/relationships/customXml" Target="../customXml/item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19302" cy="493237"/>
          </a:xfrm>
          <a:prstGeom prst="rect">
            <a:avLst/>
          </a:prstGeom>
        </p:spPr>
        <p:txBody>
          <a:bodyPr vert="horz" lIns="91406" tIns="45704" rIns="91406" bIns="45704"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14891" y="0"/>
            <a:ext cx="2919302" cy="493237"/>
          </a:xfrm>
          <a:prstGeom prst="rect">
            <a:avLst/>
          </a:prstGeom>
        </p:spPr>
        <p:txBody>
          <a:bodyPr vert="horz" lIns="91406" tIns="45704" rIns="91406" bIns="45704" rtlCol="0"/>
          <a:lstStyle>
            <a:lvl1pPr algn="r">
              <a:defRPr sz="1200">
                <a:latin typeface="Arial" charset="0"/>
                <a:ea typeface="ＭＳ Ｐゴシック" pitchFamily="50" charset="-128"/>
              </a:defRPr>
            </a:lvl1pPr>
          </a:lstStyle>
          <a:p>
            <a:pPr>
              <a:defRPr/>
            </a:pPr>
            <a:fld id="{76788C41-504B-4A57-BBCB-E225F56C2435}" type="datetimeFigureOut">
              <a:rPr lang="ja-JP" altLang="en-US"/>
              <a:pPr>
                <a:defRPr/>
              </a:pPr>
              <a:t>2022/11/28</a:t>
            </a:fld>
            <a:endParaRPr lang="ja-JP" altLang="en-US"/>
          </a:p>
        </p:txBody>
      </p:sp>
      <p:sp>
        <p:nvSpPr>
          <p:cNvPr id="4" name="フッター プレースホルダ 3"/>
          <p:cNvSpPr>
            <a:spLocks noGrp="1"/>
          </p:cNvSpPr>
          <p:nvPr>
            <p:ph type="ftr" sz="quarter" idx="2"/>
          </p:nvPr>
        </p:nvSpPr>
        <p:spPr>
          <a:xfrm>
            <a:off x="2" y="9371503"/>
            <a:ext cx="2919302" cy="493236"/>
          </a:xfrm>
          <a:prstGeom prst="rect">
            <a:avLst/>
          </a:prstGeom>
        </p:spPr>
        <p:txBody>
          <a:bodyPr vert="horz" lIns="91406" tIns="45704" rIns="91406" bIns="45704" rtlCol="0" anchor="b"/>
          <a:lstStyle>
            <a:lvl1pPr algn="l">
              <a:defRPr sz="120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891" y="9371503"/>
            <a:ext cx="2919302" cy="493236"/>
          </a:xfrm>
          <a:prstGeom prst="rect">
            <a:avLst/>
          </a:prstGeom>
        </p:spPr>
        <p:txBody>
          <a:bodyPr vert="horz" lIns="91406" tIns="45704" rIns="91406" bIns="45704" rtlCol="0" anchor="b"/>
          <a:lstStyle>
            <a:lvl1pPr algn="r">
              <a:defRPr sz="1200">
                <a:latin typeface="Arial" charset="0"/>
                <a:ea typeface="ＭＳ Ｐゴシック" pitchFamily="50" charset="-128"/>
              </a:defRPr>
            </a:lvl1pPr>
          </a:lstStyle>
          <a:p>
            <a:pPr>
              <a:defRPr/>
            </a:pPr>
            <a:fld id="{008AE00B-F467-4F9B-BB3D-4B6B5ECD1EC5}" type="slidenum">
              <a:rPr lang="ja-JP" altLang="en-US"/>
              <a:pPr>
                <a:defRPr/>
              </a:pPr>
              <a:t>‹#›</a:t>
            </a:fld>
            <a:endParaRPr lang="ja-JP" altLang="en-US"/>
          </a:p>
        </p:txBody>
      </p:sp>
    </p:spTree>
    <p:extLst>
      <p:ext uri="{BB962C8B-B14F-4D97-AF65-F5344CB8AC3E}">
        <p14:creationId xmlns:p14="http://schemas.microsoft.com/office/powerpoint/2010/main" val="39380373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19302" cy="493237"/>
          </a:xfrm>
          <a:prstGeom prst="rect">
            <a:avLst/>
          </a:prstGeom>
        </p:spPr>
        <p:txBody>
          <a:bodyPr vert="horz" lIns="91406" tIns="45704" rIns="91406" bIns="45704"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891" y="0"/>
            <a:ext cx="2919302" cy="493237"/>
          </a:xfrm>
          <a:prstGeom prst="rect">
            <a:avLst/>
          </a:prstGeom>
        </p:spPr>
        <p:txBody>
          <a:bodyPr vert="horz" lIns="91406" tIns="45704" rIns="91406" bIns="45704" rtlCol="0"/>
          <a:lstStyle>
            <a:lvl1pPr algn="r">
              <a:defRPr sz="1200">
                <a:latin typeface="Arial" charset="0"/>
                <a:ea typeface="ＭＳ Ｐゴシック" pitchFamily="50" charset="-128"/>
              </a:defRPr>
            </a:lvl1pPr>
          </a:lstStyle>
          <a:p>
            <a:pPr>
              <a:defRPr/>
            </a:pPr>
            <a:fld id="{ECD86364-DE41-46AD-BD65-925F96289854}" type="datetimeFigureOut">
              <a:rPr lang="ja-JP" altLang="en-US"/>
              <a:pPr>
                <a:defRPr/>
              </a:pPr>
              <a:t>2022/11/28</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6" tIns="45704" rIns="91406" bIns="45704" rtlCol="0" anchor="ctr"/>
          <a:lstStyle/>
          <a:p>
            <a:pPr lvl="0"/>
            <a:endParaRPr lang="ja-JP" altLang="en-US" noProof="0"/>
          </a:p>
        </p:txBody>
      </p:sp>
      <p:sp>
        <p:nvSpPr>
          <p:cNvPr id="5" name="ノート プレースホルダ 4"/>
          <p:cNvSpPr>
            <a:spLocks noGrp="1"/>
          </p:cNvSpPr>
          <p:nvPr>
            <p:ph type="body" sz="quarter" idx="3"/>
          </p:nvPr>
        </p:nvSpPr>
        <p:spPr>
          <a:xfrm>
            <a:off x="672478" y="4686541"/>
            <a:ext cx="5390810" cy="4440707"/>
          </a:xfrm>
          <a:prstGeom prst="rect">
            <a:avLst/>
          </a:prstGeom>
        </p:spPr>
        <p:txBody>
          <a:bodyPr vert="horz" lIns="91406" tIns="45704" rIns="91406" bIns="45704"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2" y="9371503"/>
            <a:ext cx="2919302" cy="493236"/>
          </a:xfrm>
          <a:prstGeom prst="rect">
            <a:avLst/>
          </a:prstGeom>
        </p:spPr>
        <p:txBody>
          <a:bodyPr vert="horz" lIns="91406" tIns="45704" rIns="91406" bIns="45704"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891" y="9371503"/>
            <a:ext cx="2919302" cy="493236"/>
          </a:xfrm>
          <a:prstGeom prst="rect">
            <a:avLst/>
          </a:prstGeom>
        </p:spPr>
        <p:txBody>
          <a:bodyPr vert="horz" lIns="91406" tIns="45704" rIns="91406" bIns="45704" rtlCol="0" anchor="b"/>
          <a:lstStyle>
            <a:lvl1pPr algn="r">
              <a:defRPr sz="1200">
                <a:latin typeface="Arial" charset="0"/>
                <a:ea typeface="ＭＳ Ｐゴシック" pitchFamily="50" charset="-128"/>
              </a:defRPr>
            </a:lvl1pPr>
          </a:lstStyle>
          <a:p>
            <a:pPr>
              <a:defRPr/>
            </a:pPr>
            <a:fld id="{FF53B011-7E4A-4705-BCCF-E9B1F644F348}" type="slidenum">
              <a:rPr lang="ja-JP" altLang="en-US"/>
              <a:pPr>
                <a:defRPr/>
              </a:pPr>
              <a:t>‹#›</a:t>
            </a:fld>
            <a:endParaRPr lang="ja-JP" altLang="en-US"/>
          </a:p>
        </p:txBody>
      </p:sp>
    </p:spTree>
    <p:extLst>
      <p:ext uri="{BB962C8B-B14F-4D97-AF65-F5344CB8AC3E}">
        <p14:creationId xmlns:p14="http://schemas.microsoft.com/office/powerpoint/2010/main" val="57273341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23CDE01-9FEB-4655-80D5-3EAD1A450202}"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49155" name="Rectangle 2"/>
          <p:cNvSpPr>
            <a:spLocks noGrp="1" noRot="1" noChangeAspect="1" noChangeArrowheads="1" noTextEdit="1"/>
          </p:cNvSpPr>
          <p:nvPr>
            <p:ph type="sldImg"/>
          </p:nvPr>
        </p:nvSpPr>
        <p:spPr bwMode="auto">
          <a:xfrm>
            <a:off x="938213" y="750888"/>
            <a:ext cx="5011737" cy="3759200"/>
          </a:xfrm>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ja-JP" altLang="ja-JP">
              <a:latin typeface="Arial" charset="0"/>
            </a:endParaRPr>
          </a:p>
        </p:txBody>
      </p:sp>
    </p:spTree>
    <p:extLst>
      <p:ext uri="{BB962C8B-B14F-4D97-AF65-F5344CB8AC3E}">
        <p14:creationId xmlns:p14="http://schemas.microsoft.com/office/powerpoint/2010/main" val="2401740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23CDE01-9FEB-4655-80D5-3EAD1A450202}"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49155" name="Rectangle 2"/>
          <p:cNvSpPr>
            <a:spLocks noGrp="1" noRot="1" noChangeAspect="1" noChangeArrowheads="1" noTextEdit="1"/>
          </p:cNvSpPr>
          <p:nvPr>
            <p:ph type="sldImg"/>
          </p:nvPr>
        </p:nvSpPr>
        <p:spPr bwMode="auto">
          <a:xfrm>
            <a:off x="938213" y="750888"/>
            <a:ext cx="5011737" cy="3759200"/>
          </a:xfrm>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ja-JP" altLang="ja-JP">
              <a:latin typeface="Arial" charset="0"/>
            </a:endParaRPr>
          </a:p>
        </p:txBody>
      </p:sp>
    </p:spTree>
    <p:extLst>
      <p:ext uri="{BB962C8B-B14F-4D97-AF65-F5344CB8AC3E}">
        <p14:creationId xmlns:p14="http://schemas.microsoft.com/office/powerpoint/2010/main" val="1713529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14" y="213049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12" y="3886202"/>
            <a:ext cx="6400801" cy="1752600"/>
          </a:xfrm>
        </p:spPr>
        <p:txBody>
          <a:bodyPr/>
          <a:lstStyle>
            <a:lvl1pPr marL="0" indent="0" algn="ctr">
              <a:buNone/>
              <a:defRPr>
                <a:solidFill>
                  <a:schemeClr val="tx1">
                    <a:tint val="75000"/>
                  </a:schemeClr>
                </a:solidFill>
              </a:defRPr>
            </a:lvl1pPr>
            <a:lvl2pPr marL="456578" indent="0" algn="ctr">
              <a:buNone/>
              <a:defRPr>
                <a:solidFill>
                  <a:schemeClr val="tx1">
                    <a:tint val="75000"/>
                  </a:schemeClr>
                </a:solidFill>
              </a:defRPr>
            </a:lvl2pPr>
            <a:lvl3pPr marL="913157" indent="0" algn="ctr">
              <a:buNone/>
              <a:defRPr>
                <a:solidFill>
                  <a:schemeClr val="tx1">
                    <a:tint val="75000"/>
                  </a:schemeClr>
                </a:solidFill>
              </a:defRPr>
            </a:lvl3pPr>
            <a:lvl4pPr marL="1369735" indent="0" algn="ctr">
              <a:buNone/>
              <a:defRPr>
                <a:solidFill>
                  <a:schemeClr val="tx1">
                    <a:tint val="75000"/>
                  </a:schemeClr>
                </a:solidFill>
              </a:defRPr>
            </a:lvl4pPr>
            <a:lvl5pPr marL="1826312" indent="0" algn="ctr">
              <a:buNone/>
              <a:defRPr>
                <a:solidFill>
                  <a:schemeClr val="tx1">
                    <a:tint val="75000"/>
                  </a:schemeClr>
                </a:solidFill>
              </a:defRPr>
            </a:lvl5pPr>
            <a:lvl6pPr marL="2282890" indent="0" algn="ctr">
              <a:buNone/>
              <a:defRPr>
                <a:solidFill>
                  <a:schemeClr val="tx1">
                    <a:tint val="75000"/>
                  </a:schemeClr>
                </a:solidFill>
              </a:defRPr>
            </a:lvl6pPr>
            <a:lvl7pPr marL="2739469" indent="0" algn="ctr">
              <a:buNone/>
              <a:defRPr>
                <a:solidFill>
                  <a:schemeClr val="tx1">
                    <a:tint val="75000"/>
                  </a:schemeClr>
                </a:solidFill>
              </a:defRPr>
            </a:lvl7pPr>
            <a:lvl8pPr marL="3196048" indent="0" algn="ctr">
              <a:buNone/>
              <a:defRPr>
                <a:solidFill>
                  <a:schemeClr val="tx1">
                    <a:tint val="75000"/>
                  </a:schemeClr>
                </a:solidFill>
              </a:defRPr>
            </a:lvl8pPr>
            <a:lvl9pPr marL="365262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6C8CC06-0B1B-4CB4-863B-147F4220C257}"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126895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F609104-24B7-4C52-9321-0EA840EC5A02}"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8528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686" y="274665"/>
            <a:ext cx="2227263" cy="585152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18" y="274665"/>
            <a:ext cx="6530976" cy="585152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9731A75-51FE-41DF-A124-384334C7DA27}"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99687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9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584F038-D863-4847-B32B-9260EF6CAA15}" type="datetime1">
              <a:rPr lang="ja-JP" altLang="en-US" smtClean="0"/>
              <a:t>2022/11/28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1386492-1C5E-4BA7-BA2F-172F29759C6B}" type="slidenum">
              <a:rPr lang="en-US" altLang="ja-JP"/>
              <a:pPr>
                <a:defRPr/>
              </a:pPr>
              <a:t>‹#›</a:t>
            </a:fld>
            <a:endParaRPr lang="en-US" altLang="ja-JP"/>
          </a:p>
        </p:txBody>
      </p:sp>
    </p:spTree>
    <p:extLst>
      <p:ext uri="{BB962C8B-B14F-4D97-AF65-F5344CB8AC3E}">
        <p14:creationId xmlns:p14="http://schemas.microsoft.com/office/powerpoint/2010/main" val="386000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FEA0354-9A0C-4D0E-AE12-2216ED80F57C}" type="datetime1">
              <a:rPr lang="ja-JP" altLang="en-US" smtClean="0"/>
              <a:t>2022/11/28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DD59245-61CC-4024-BC86-8E4943ADBE5D}" type="slidenum">
              <a:rPr lang="en-US" altLang="ja-JP"/>
              <a:pPr>
                <a:defRPr/>
              </a:pPr>
              <a:t>‹#›</a:t>
            </a:fld>
            <a:endParaRPr lang="en-US" altLang="ja-JP"/>
          </a:p>
        </p:txBody>
      </p:sp>
    </p:spTree>
    <p:extLst>
      <p:ext uri="{BB962C8B-B14F-4D97-AF65-F5344CB8AC3E}">
        <p14:creationId xmlns:p14="http://schemas.microsoft.com/office/powerpoint/2010/main" val="3934867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7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AA01F873-D674-4812-83BB-9E99B99AB694}" type="datetime1">
              <a:rPr lang="ja-JP" altLang="en-US" smtClean="0"/>
              <a:t>2022/11/28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EE3DC60-2783-4037-9AE0-97CA2D97D548}" type="slidenum">
              <a:rPr lang="en-US" altLang="ja-JP"/>
              <a:pPr>
                <a:defRPr/>
              </a:pPr>
              <a:t>‹#›</a:t>
            </a:fld>
            <a:endParaRPr lang="en-US" altLang="ja-JP"/>
          </a:p>
        </p:txBody>
      </p:sp>
    </p:spTree>
    <p:extLst>
      <p:ext uri="{BB962C8B-B14F-4D97-AF65-F5344CB8AC3E}">
        <p14:creationId xmlns:p14="http://schemas.microsoft.com/office/powerpoint/2010/main" val="2881715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239EA172-C761-4800-9F8A-CFEC490410BF}" type="datetime1">
              <a:rPr lang="ja-JP" altLang="en-US" smtClean="0"/>
              <a:t>2022/11/28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39D1CFE-BDFB-4197-A931-745A5E275B8F}" type="slidenum">
              <a:rPr lang="en-US" altLang="ja-JP"/>
              <a:pPr>
                <a:defRPr/>
              </a:pPr>
              <a:t>‹#›</a:t>
            </a:fld>
            <a:endParaRPr lang="en-US" altLang="ja-JP"/>
          </a:p>
        </p:txBody>
      </p:sp>
    </p:spTree>
    <p:extLst>
      <p:ext uri="{BB962C8B-B14F-4D97-AF65-F5344CB8AC3E}">
        <p14:creationId xmlns:p14="http://schemas.microsoft.com/office/powerpoint/2010/main" val="313652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E78FF9AB-BEDB-48B0-BCDB-DF39836F5DCB}" type="datetime1">
              <a:rPr lang="ja-JP" altLang="en-US" smtClean="0"/>
              <a:t>2022/11/28</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33303E44-B6A1-44CA-9FB9-93E53D886562}" type="slidenum">
              <a:rPr lang="en-US" altLang="ja-JP"/>
              <a:pPr>
                <a:defRPr/>
              </a:pPr>
              <a:t>‹#›</a:t>
            </a:fld>
            <a:endParaRPr lang="en-US" altLang="ja-JP"/>
          </a:p>
        </p:txBody>
      </p:sp>
    </p:spTree>
    <p:extLst>
      <p:ext uri="{BB962C8B-B14F-4D97-AF65-F5344CB8AC3E}">
        <p14:creationId xmlns:p14="http://schemas.microsoft.com/office/powerpoint/2010/main" val="108797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E4331CE9-A2B5-4EC8-93CC-53130E4357DA}" type="datetime1">
              <a:rPr lang="ja-JP" altLang="en-US" smtClean="0"/>
              <a:t>2022/11/28</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2FD3410-4807-4184-9ACB-F3BE5186A0F8}" type="slidenum">
              <a:rPr lang="en-US" altLang="ja-JP"/>
              <a:pPr>
                <a:defRPr/>
              </a:pPr>
              <a:t>‹#›</a:t>
            </a:fld>
            <a:endParaRPr lang="en-US" altLang="ja-JP"/>
          </a:p>
        </p:txBody>
      </p:sp>
    </p:spTree>
    <p:extLst>
      <p:ext uri="{BB962C8B-B14F-4D97-AF65-F5344CB8AC3E}">
        <p14:creationId xmlns:p14="http://schemas.microsoft.com/office/powerpoint/2010/main" val="15218931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18F1C7B-2804-4F78-A198-449ED7AC9D90}" type="datetime1">
              <a:rPr lang="ja-JP" altLang="en-US" smtClean="0"/>
              <a:t>2022/11/28</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3DC870B-8049-43F6-8FC8-BAFCAC295687}" type="slidenum">
              <a:rPr lang="en-US" altLang="ja-JP"/>
              <a:pPr>
                <a:defRPr/>
              </a:pPr>
              <a:t>‹#›</a:t>
            </a:fld>
            <a:endParaRPr lang="en-US" altLang="ja-JP"/>
          </a:p>
        </p:txBody>
      </p:sp>
    </p:spTree>
    <p:extLst>
      <p:ext uri="{BB962C8B-B14F-4D97-AF65-F5344CB8AC3E}">
        <p14:creationId xmlns:p14="http://schemas.microsoft.com/office/powerpoint/2010/main" val="1763475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E4424BA-5170-4000-9FC3-4A373B68002D}" type="datetime1">
              <a:rPr lang="ja-JP" altLang="en-US" smtClean="0"/>
              <a:t>2022/11/28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2FFBD2A-4A51-4389-BDA9-06BDB169C771}" type="slidenum">
              <a:rPr lang="en-US" altLang="ja-JP"/>
              <a:pPr>
                <a:defRPr/>
              </a:pPr>
              <a:t>‹#›</a:t>
            </a:fld>
            <a:endParaRPr lang="en-US" altLang="ja-JP"/>
          </a:p>
        </p:txBody>
      </p:sp>
    </p:spTree>
    <p:extLst>
      <p:ext uri="{BB962C8B-B14F-4D97-AF65-F5344CB8AC3E}">
        <p14:creationId xmlns:p14="http://schemas.microsoft.com/office/powerpoint/2010/main" val="143072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11960DC-C5D0-4EBD-B05F-2785AE3A8D11}"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010405" y="6465290"/>
            <a:ext cx="2133601" cy="365125"/>
          </a:xfrm>
        </p:spPr>
        <p:txBody>
          <a:bodyPr/>
          <a:lstStyle>
            <a:lvl1pPr>
              <a:defRPr>
                <a:solidFill>
                  <a:schemeClr val="tx1"/>
                </a:solidFill>
              </a:defRPr>
            </a:lvl1p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231589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8B5E6B7-F855-4CE1-811D-778D0875CFD1}" type="datetime1">
              <a:rPr lang="ja-JP" altLang="en-US" smtClean="0"/>
              <a:t>2022/11/28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FC05EA7-5809-453E-A43E-9D19AD5564AB}" type="slidenum">
              <a:rPr lang="en-US" altLang="ja-JP"/>
              <a:pPr>
                <a:defRPr/>
              </a:pPr>
              <a:t>‹#›</a:t>
            </a:fld>
            <a:endParaRPr lang="en-US" altLang="ja-JP"/>
          </a:p>
        </p:txBody>
      </p:sp>
    </p:spTree>
    <p:extLst>
      <p:ext uri="{BB962C8B-B14F-4D97-AF65-F5344CB8AC3E}">
        <p14:creationId xmlns:p14="http://schemas.microsoft.com/office/powerpoint/2010/main" val="2893477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8EB5D0EF-8EDB-464E-91C3-864A1F449535}" type="datetime1">
              <a:rPr lang="ja-JP" altLang="en-US" smtClean="0"/>
              <a:t>2022/11/28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E62416-F1D3-4FDB-9AF6-C2F5B500B76F}" type="slidenum">
              <a:rPr lang="en-US" altLang="ja-JP"/>
              <a:pPr>
                <a:defRPr/>
              </a:pPr>
              <a:t>‹#›</a:t>
            </a:fld>
            <a:endParaRPr lang="en-US" altLang="ja-JP"/>
          </a:p>
        </p:txBody>
      </p:sp>
    </p:spTree>
    <p:extLst>
      <p:ext uri="{BB962C8B-B14F-4D97-AF65-F5344CB8AC3E}">
        <p14:creationId xmlns:p14="http://schemas.microsoft.com/office/powerpoint/2010/main" val="17651988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FD3DEFD3-2157-4849-85A4-FD2543BEF60E}" type="datetime1">
              <a:rPr lang="ja-JP" altLang="en-US" smtClean="0"/>
              <a:t>2022/11/28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19EA94-E9B2-4061-9825-E39946E411B4}" type="slidenum">
              <a:rPr lang="en-US" altLang="ja-JP"/>
              <a:pPr>
                <a:defRPr/>
              </a:pPr>
              <a:t>‹#›</a:t>
            </a:fld>
            <a:endParaRPr lang="en-US" altLang="ja-JP"/>
          </a:p>
        </p:txBody>
      </p:sp>
    </p:spTree>
    <p:extLst>
      <p:ext uri="{BB962C8B-B14F-4D97-AF65-F5344CB8AC3E}">
        <p14:creationId xmlns:p14="http://schemas.microsoft.com/office/powerpoint/2010/main" val="355781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34" y="440697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34" y="2906738"/>
            <a:ext cx="7772400" cy="1500187"/>
          </a:xfrm>
        </p:spPr>
        <p:txBody>
          <a:bodyPr anchor="b"/>
          <a:lstStyle>
            <a:lvl1pPr marL="0" indent="0">
              <a:buNone/>
              <a:defRPr sz="2000">
                <a:solidFill>
                  <a:schemeClr val="tx1">
                    <a:tint val="75000"/>
                  </a:schemeClr>
                </a:solidFill>
              </a:defRPr>
            </a:lvl1pPr>
            <a:lvl2pPr marL="456578" indent="0">
              <a:buNone/>
              <a:defRPr sz="1800">
                <a:solidFill>
                  <a:schemeClr val="tx1">
                    <a:tint val="75000"/>
                  </a:schemeClr>
                </a:solidFill>
              </a:defRPr>
            </a:lvl2pPr>
            <a:lvl3pPr marL="913157" indent="0">
              <a:buNone/>
              <a:defRPr sz="1600">
                <a:solidFill>
                  <a:schemeClr val="tx1">
                    <a:tint val="75000"/>
                  </a:schemeClr>
                </a:solidFill>
              </a:defRPr>
            </a:lvl3pPr>
            <a:lvl4pPr marL="1369735" indent="0">
              <a:buNone/>
              <a:defRPr sz="1400">
                <a:solidFill>
                  <a:schemeClr val="tx1">
                    <a:tint val="75000"/>
                  </a:schemeClr>
                </a:solidFill>
              </a:defRPr>
            </a:lvl4pPr>
            <a:lvl5pPr marL="1826312" indent="0">
              <a:buNone/>
              <a:defRPr sz="1400">
                <a:solidFill>
                  <a:schemeClr val="tx1">
                    <a:tint val="75000"/>
                  </a:schemeClr>
                </a:solidFill>
              </a:defRPr>
            </a:lvl5pPr>
            <a:lvl6pPr marL="2282890" indent="0">
              <a:buNone/>
              <a:defRPr sz="1400">
                <a:solidFill>
                  <a:schemeClr val="tx1">
                    <a:tint val="75000"/>
                  </a:schemeClr>
                </a:solidFill>
              </a:defRPr>
            </a:lvl6pPr>
            <a:lvl7pPr marL="2739469" indent="0">
              <a:buNone/>
              <a:defRPr sz="1400">
                <a:solidFill>
                  <a:schemeClr val="tx1">
                    <a:tint val="75000"/>
                  </a:schemeClr>
                </a:solidFill>
              </a:defRPr>
            </a:lvl7pPr>
            <a:lvl8pPr marL="3196048" indent="0">
              <a:buNone/>
              <a:defRPr sz="1400">
                <a:solidFill>
                  <a:schemeClr val="tx1">
                    <a:tint val="75000"/>
                  </a:schemeClr>
                </a:solidFill>
              </a:defRPr>
            </a:lvl8pPr>
            <a:lvl9pPr marL="3652625"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6D61B8A-D271-4358-A949-8DCF81D5395C}"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11566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33" y="1600231"/>
            <a:ext cx="43783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6057" y="1600231"/>
            <a:ext cx="43799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A4FEA54-8C9F-42D2-86C9-A8B9BC7DBB73}"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72330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46" y="274639"/>
            <a:ext cx="8229599"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41" y="1535115"/>
            <a:ext cx="4040189"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41" y="2174875"/>
            <a:ext cx="40401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2" y="1535115"/>
            <a:ext cx="4041774"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2"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A151CF-7FE7-4172-86D0-F14624BB2FAC}"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77792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7859B6E-4D9C-4D02-91D5-4F7AD24898C0}"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9423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5E8CEE-78DA-4C40-999C-8C5278E56DBD}"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42520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45" y="273051"/>
            <a:ext cx="3008313" cy="116205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65"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45" y="1435103"/>
            <a:ext cx="3008313" cy="46910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8AA6FAD-B1F0-4415-9B4D-C0BC18846468}"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094189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2" y="4800626"/>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92" y="612801"/>
            <a:ext cx="5486400" cy="4114800"/>
          </a:xfrm>
        </p:spPr>
        <p:txBody>
          <a:bodyPr/>
          <a:lstStyle>
            <a:lvl1pPr marL="0" indent="0">
              <a:buNone/>
              <a:defRPr sz="3200"/>
            </a:lvl1pPr>
            <a:lvl2pPr marL="456578" indent="0">
              <a:buNone/>
              <a:defRPr sz="2800"/>
            </a:lvl2pPr>
            <a:lvl3pPr marL="913157" indent="0">
              <a:buNone/>
              <a:defRPr sz="2400"/>
            </a:lvl3pPr>
            <a:lvl4pPr marL="1369735" indent="0">
              <a:buNone/>
              <a:defRPr sz="2000"/>
            </a:lvl4pPr>
            <a:lvl5pPr marL="1826312" indent="0">
              <a:buNone/>
              <a:defRPr sz="2000"/>
            </a:lvl5pPr>
            <a:lvl6pPr marL="2282890" indent="0">
              <a:buNone/>
              <a:defRPr sz="2000"/>
            </a:lvl6pPr>
            <a:lvl7pPr marL="2739469" indent="0">
              <a:buNone/>
              <a:defRPr sz="2000"/>
            </a:lvl7pPr>
            <a:lvl8pPr marL="3196048" indent="0">
              <a:buNone/>
              <a:defRPr sz="2000"/>
            </a:lvl8pPr>
            <a:lvl9pPr marL="3652625"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92" y="5367340"/>
            <a:ext cx="5486400" cy="8048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C1DF0F-EE8D-48C8-BCD0-31F0BDDD2E7C}"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970687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46" y="274639"/>
            <a:ext cx="8229599" cy="1143000"/>
          </a:xfrm>
          <a:prstGeom prst="rect">
            <a:avLst/>
          </a:prstGeom>
        </p:spPr>
        <p:txBody>
          <a:bodyPr vert="horz" lIns="91315" tIns="45658" rIns="91315" bIns="4565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46" y="1600231"/>
            <a:ext cx="8229599" cy="4525963"/>
          </a:xfrm>
          <a:prstGeom prst="rect">
            <a:avLst/>
          </a:prstGeom>
        </p:spPr>
        <p:txBody>
          <a:bodyPr vert="horz" lIns="91315" tIns="45658" rIns="91315" bIns="4565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1" y="6356421"/>
            <a:ext cx="2133601" cy="365125"/>
          </a:xfrm>
          <a:prstGeom prst="rect">
            <a:avLst/>
          </a:prstGeom>
        </p:spPr>
        <p:txBody>
          <a:bodyPr vert="horz" lIns="91315" tIns="45658" rIns="91315" bIns="45658" rtlCol="0" anchor="ctr"/>
          <a:lstStyle>
            <a:lvl1pPr algn="l">
              <a:defRPr sz="1200">
                <a:solidFill>
                  <a:schemeClr val="tx1">
                    <a:tint val="75000"/>
                  </a:schemeClr>
                </a:solidFill>
              </a:defRPr>
            </a:lvl1pPr>
          </a:lstStyle>
          <a:p>
            <a:pPr defTabSz="913157"/>
            <a:fld id="{B6FA8322-4BC3-4340-9CE1-F091BCDEF397}" type="datetime1">
              <a:rPr lang="ja-JP" altLang="en-US" smtClean="0">
                <a:solidFill>
                  <a:prstClr val="black">
                    <a:tint val="75000"/>
                  </a:prstClr>
                </a:solidFill>
              </a:rPr>
              <a:t>2022/11/28</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14" y="6356421"/>
            <a:ext cx="2895600" cy="365125"/>
          </a:xfrm>
          <a:prstGeom prst="rect">
            <a:avLst/>
          </a:prstGeom>
        </p:spPr>
        <p:txBody>
          <a:bodyPr vert="horz" lIns="91315" tIns="45658" rIns="91315" bIns="45658" rtlCol="0" anchor="ctr"/>
          <a:lstStyle>
            <a:lvl1pPr algn="ctr">
              <a:defRPr sz="1200">
                <a:solidFill>
                  <a:schemeClr val="tx1">
                    <a:tint val="75000"/>
                  </a:schemeClr>
                </a:solidFill>
              </a:defRPr>
            </a:lvl1pPr>
          </a:lstStyle>
          <a:p>
            <a:pPr defTabSz="913157"/>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832309" y="6460773"/>
            <a:ext cx="2133601" cy="365125"/>
          </a:xfrm>
          <a:prstGeom prst="rect">
            <a:avLst/>
          </a:prstGeom>
        </p:spPr>
        <p:txBody>
          <a:bodyPr vert="horz" lIns="91315" tIns="45658" rIns="91315" bIns="45658" rtlCol="0" anchor="ctr"/>
          <a:lstStyle>
            <a:lvl1pPr algn="r">
              <a:defRPr sz="1200">
                <a:solidFill>
                  <a:schemeClr val="tx1"/>
                </a:solidFill>
              </a:defRPr>
            </a:lvl1pPr>
          </a:lstStyle>
          <a:p>
            <a:pPr defTabSz="913157"/>
            <a:fld id="{B1C9D502-7DD1-418A-AEC2-39ED2C6C71DC}" type="slidenum">
              <a:rPr lang="ja-JP" altLang="en-US" smtClean="0">
                <a:solidFill>
                  <a:prstClr val="black"/>
                </a:solidFill>
              </a:rPr>
              <a:pPr defTabSz="913157"/>
              <a:t>‹#›</a:t>
            </a:fld>
            <a:endParaRPr lang="ja-JP" altLang="en-US" dirty="0">
              <a:solidFill>
                <a:prstClr val="black"/>
              </a:solidFill>
            </a:endParaRPr>
          </a:p>
        </p:txBody>
      </p:sp>
    </p:spTree>
    <p:extLst>
      <p:ext uri="{BB962C8B-B14F-4D97-AF65-F5344CB8AC3E}">
        <p14:creationId xmlns:p14="http://schemas.microsoft.com/office/powerpoint/2010/main" val="307749290"/>
      </p:ext>
    </p:extLst>
  </p:cSld>
  <p:clrMap bg1="lt1" tx1="dk1" bg2="lt2" tx2="dk2" accent1="accent1" accent2="accent2" accent3="accent3" accent4="accent4" accent5="accent5" accent6="accent6" hlink="hlink" folHlink="folHlink"/>
  <p:sldLayoutIdLst>
    <p:sldLayoutId id="2147484868" r:id="rId1"/>
    <p:sldLayoutId id="2147484869" r:id="rId2"/>
    <p:sldLayoutId id="2147484870" r:id="rId3"/>
    <p:sldLayoutId id="2147484871" r:id="rId4"/>
    <p:sldLayoutId id="2147484872" r:id="rId5"/>
    <p:sldLayoutId id="2147484873" r:id="rId6"/>
    <p:sldLayoutId id="2147484874" r:id="rId7"/>
    <p:sldLayoutId id="2147484875" r:id="rId8"/>
    <p:sldLayoutId id="2147484876" r:id="rId9"/>
    <p:sldLayoutId id="2147484877" r:id="rId10"/>
    <p:sldLayoutId id="2147484878" r:id="rId11"/>
  </p:sldLayoutIdLst>
  <p:hf hdr="0" ftr="0" dt="0"/>
  <p:txStyles>
    <p:titleStyle>
      <a:lvl1pPr algn="ctr" defTabSz="913157" rtl="0" eaLnBrk="1" latinLnBrk="0" hangingPunct="1">
        <a:spcBef>
          <a:spcPct val="0"/>
        </a:spcBef>
        <a:buNone/>
        <a:defRPr kumimoji="1" sz="4400" kern="1200">
          <a:solidFill>
            <a:schemeClr val="tx1"/>
          </a:solidFill>
          <a:latin typeface="+mj-lt"/>
          <a:ea typeface="+mj-ea"/>
          <a:cs typeface="+mj-cs"/>
        </a:defRPr>
      </a:lvl1pPr>
    </p:titleStyle>
    <p:bodyStyle>
      <a:lvl1pPr marL="342434" indent="-342434" algn="l" defTabSz="91315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939" indent="-285362" algn="l" defTabSz="91315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1446" indent="-228289" algn="l" defTabSz="91315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8023"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4602"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1180"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7758"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4337"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0914"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3157" rtl="0" eaLnBrk="1" latinLnBrk="0" hangingPunct="1">
        <a:defRPr kumimoji="1" sz="1800" kern="1200">
          <a:solidFill>
            <a:schemeClr val="tx1"/>
          </a:solidFill>
          <a:latin typeface="+mn-lt"/>
          <a:ea typeface="+mn-ea"/>
          <a:cs typeface="+mn-cs"/>
        </a:defRPr>
      </a:lvl1pPr>
      <a:lvl2pPr marL="456578" algn="l" defTabSz="913157" rtl="0" eaLnBrk="1" latinLnBrk="0" hangingPunct="1">
        <a:defRPr kumimoji="1" sz="1800" kern="1200">
          <a:solidFill>
            <a:schemeClr val="tx1"/>
          </a:solidFill>
          <a:latin typeface="+mn-lt"/>
          <a:ea typeface="+mn-ea"/>
          <a:cs typeface="+mn-cs"/>
        </a:defRPr>
      </a:lvl2pPr>
      <a:lvl3pPr marL="913157" algn="l" defTabSz="913157" rtl="0" eaLnBrk="1" latinLnBrk="0" hangingPunct="1">
        <a:defRPr kumimoji="1" sz="1800" kern="1200">
          <a:solidFill>
            <a:schemeClr val="tx1"/>
          </a:solidFill>
          <a:latin typeface="+mn-lt"/>
          <a:ea typeface="+mn-ea"/>
          <a:cs typeface="+mn-cs"/>
        </a:defRPr>
      </a:lvl3pPr>
      <a:lvl4pPr marL="1369735" algn="l" defTabSz="913157" rtl="0" eaLnBrk="1" latinLnBrk="0" hangingPunct="1">
        <a:defRPr kumimoji="1" sz="1800" kern="1200">
          <a:solidFill>
            <a:schemeClr val="tx1"/>
          </a:solidFill>
          <a:latin typeface="+mn-lt"/>
          <a:ea typeface="+mn-ea"/>
          <a:cs typeface="+mn-cs"/>
        </a:defRPr>
      </a:lvl4pPr>
      <a:lvl5pPr marL="1826312" algn="l" defTabSz="913157" rtl="0" eaLnBrk="1" latinLnBrk="0" hangingPunct="1">
        <a:defRPr kumimoji="1" sz="1800" kern="1200">
          <a:solidFill>
            <a:schemeClr val="tx1"/>
          </a:solidFill>
          <a:latin typeface="+mn-lt"/>
          <a:ea typeface="+mn-ea"/>
          <a:cs typeface="+mn-cs"/>
        </a:defRPr>
      </a:lvl5pPr>
      <a:lvl6pPr marL="2282890" algn="l" defTabSz="913157" rtl="0" eaLnBrk="1" latinLnBrk="0" hangingPunct="1">
        <a:defRPr kumimoji="1" sz="1800" kern="1200">
          <a:solidFill>
            <a:schemeClr val="tx1"/>
          </a:solidFill>
          <a:latin typeface="+mn-lt"/>
          <a:ea typeface="+mn-ea"/>
          <a:cs typeface="+mn-cs"/>
        </a:defRPr>
      </a:lvl6pPr>
      <a:lvl7pPr marL="2739469" algn="l" defTabSz="913157" rtl="0" eaLnBrk="1" latinLnBrk="0" hangingPunct="1">
        <a:defRPr kumimoji="1" sz="1800" kern="1200">
          <a:solidFill>
            <a:schemeClr val="tx1"/>
          </a:solidFill>
          <a:latin typeface="+mn-lt"/>
          <a:ea typeface="+mn-ea"/>
          <a:cs typeface="+mn-cs"/>
        </a:defRPr>
      </a:lvl7pPr>
      <a:lvl8pPr marL="3196048" algn="l" defTabSz="913157" rtl="0" eaLnBrk="1" latinLnBrk="0" hangingPunct="1">
        <a:defRPr kumimoji="1" sz="1800" kern="1200">
          <a:solidFill>
            <a:schemeClr val="tx1"/>
          </a:solidFill>
          <a:latin typeface="+mn-lt"/>
          <a:ea typeface="+mn-ea"/>
          <a:cs typeface="+mn-cs"/>
        </a:defRPr>
      </a:lvl8pPr>
      <a:lvl9pPr marL="3652625" algn="l" defTabSz="91315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9219"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50" charset="-128"/>
              </a:defRPr>
            </a:lvl1pPr>
          </a:lstStyle>
          <a:p>
            <a:pPr>
              <a:defRPr/>
            </a:pPr>
            <a:fld id="{B097447A-93E6-4CE9-993D-71F271E81474}" type="datetime1">
              <a:rPr lang="ja-JP" altLang="en-US" smtClean="0"/>
              <a:t>2022/11/28</a:t>
            </a:fld>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1F07A174-C31B-4B13-8F6C-B3A1101A8E54}" type="slidenum">
              <a:rPr lang="en-US" altLang="ja-JP"/>
              <a:pPr>
                <a:defRPr/>
              </a:pPr>
              <a:t>‹#›</a:t>
            </a:fld>
            <a:endParaRPr lang="en-US" altLang="ja-JP"/>
          </a:p>
        </p:txBody>
      </p:sp>
    </p:spTree>
    <p:extLst>
      <p:ext uri="{BB962C8B-B14F-4D97-AF65-F5344CB8AC3E}">
        <p14:creationId xmlns:p14="http://schemas.microsoft.com/office/powerpoint/2010/main" val="2419179589"/>
      </p:ext>
    </p:extLst>
  </p:cSld>
  <p:clrMap bg1="lt1" tx1="dk1" bg2="lt2" tx2="dk2" accent1="accent1" accent2="accent2" accent3="accent3" accent4="accent4" accent5="accent5" accent6="accent6" hlink="hlink" folHlink="folHlink"/>
  <p:sldLayoutIdLst>
    <p:sldLayoutId id="2147485494" r:id="rId1"/>
    <p:sldLayoutId id="2147485495" r:id="rId2"/>
    <p:sldLayoutId id="2147485496" r:id="rId3"/>
    <p:sldLayoutId id="2147485497" r:id="rId4"/>
    <p:sldLayoutId id="2147485498" r:id="rId5"/>
    <p:sldLayoutId id="2147485499" r:id="rId6"/>
    <p:sldLayoutId id="2147485500" r:id="rId7"/>
    <p:sldLayoutId id="2147485501" r:id="rId8"/>
    <p:sldLayoutId id="2147485502" r:id="rId9"/>
    <p:sldLayoutId id="2147485503" r:id="rId10"/>
    <p:sldLayoutId id="2147485504"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66C2F13-8EC5-44FE-91CD-08ECD39DC900}"/>
              </a:ext>
            </a:extLst>
          </p:cNvPr>
          <p:cNvSpPr>
            <a:spLocks noChangeArrowheads="1"/>
          </p:cNvSpPr>
          <p:nvPr/>
        </p:nvSpPr>
        <p:spPr bwMode="auto">
          <a:xfrm>
            <a:off x="254917" y="1244987"/>
            <a:ext cx="3938516" cy="1178766"/>
          </a:xfrm>
          <a:prstGeom prst="rect">
            <a:avLst/>
          </a:prstGeom>
          <a:noFill/>
          <a:ln w="9525">
            <a:solidFill>
              <a:schemeClr val="accent6">
                <a:lumMod val="60000"/>
                <a:lumOff val="40000"/>
              </a:schemeClr>
            </a:solidFill>
            <a:miter lim="800000"/>
            <a:headEnd/>
            <a:tailEnd/>
          </a:ln>
        </p:spPr>
        <p:txBody>
          <a:bodyPr lIns="92075" tIns="46038" rIns="92075" bIns="46038" anchor="b"/>
          <a:lstStyle/>
          <a:p>
            <a:pPr marL="88900" marR="0" lvl="0" indent="0" algn="l" defTabSz="914400" rtl="0" eaLnBrk="1" fontAlgn="base" latinLnBrk="0" hangingPunct="1">
              <a:lnSpc>
                <a:spcPct val="100000"/>
              </a:lnSpc>
              <a:spcBef>
                <a:spcPts val="0"/>
              </a:spcBef>
              <a:spcAft>
                <a:spcPct val="0"/>
              </a:spcAft>
              <a:buClrTx/>
              <a:buSzTx/>
              <a:buFontTx/>
              <a:buNone/>
              <a:tabLst/>
              <a:defRPr/>
            </a:pP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誤嚥性肺炎で入院した要介護者に対し、退院後の再発防止に向けた適切なケアプランが作成されることによって、退院後早期に再発を起こす要介護者の割合が減少していくこと。</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cxnSp>
        <p:nvCxnSpPr>
          <p:cNvPr id="8" name="直線矢印コネクタ 7">
            <a:extLst>
              <a:ext uri="{FF2B5EF4-FFF2-40B4-BE49-F238E27FC236}">
                <a16:creationId xmlns:a16="http://schemas.microsoft.com/office/drawing/2014/main" id="{6B280033-DCC4-4234-A83F-57E297CC0DD4}"/>
              </a:ext>
            </a:extLst>
          </p:cNvPr>
          <p:cNvCxnSpPr>
            <a:cxnSpLocks/>
          </p:cNvCxnSpPr>
          <p:nvPr/>
        </p:nvCxnSpPr>
        <p:spPr>
          <a:xfrm>
            <a:off x="4552453" y="1916832"/>
            <a:ext cx="0" cy="720080"/>
          </a:xfrm>
          <a:prstGeom prst="straightConnector1">
            <a:avLst/>
          </a:prstGeom>
          <a:ln w="50800">
            <a:solidFill>
              <a:srgbClr val="7030A0"/>
            </a:solidFill>
            <a:prstDash val="sysDot"/>
            <a:headEnd type="none"/>
            <a:tailEnd type="triangle"/>
          </a:ln>
        </p:spPr>
        <p:style>
          <a:lnRef idx="1">
            <a:schemeClr val="accent1"/>
          </a:lnRef>
          <a:fillRef idx="0">
            <a:schemeClr val="accent1"/>
          </a:fillRef>
          <a:effectRef idx="0">
            <a:schemeClr val="accent1"/>
          </a:effectRef>
          <a:fontRef idx="minor">
            <a:schemeClr val="tx1"/>
          </a:fontRef>
        </p:style>
      </p:cxnSp>
      <p:sp>
        <p:nvSpPr>
          <p:cNvPr id="7" name="Rectangle 2">
            <a:extLst>
              <a:ext uri="{FF2B5EF4-FFF2-40B4-BE49-F238E27FC236}">
                <a16:creationId xmlns:a16="http://schemas.microsoft.com/office/drawing/2014/main" id="{2777CD40-E505-4351-9EE9-754ECF9B5B4B}"/>
              </a:ext>
            </a:extLst>
          </p:cNvPr>
          <p:cNvSpPr>
            <a:spLocks noChangeArrowheads="1"/>
          </p:cNvSpPr>
          <p:nvPr/>
        </p:nvSpPr>
        <p:spPr bwMode="auto">
          <a:xfrm>
            <a:off x="107504" y="2636912"/>
            <a:ext cx="8853579" cy="509002"/>
          </a:xfrm>
          <a:prstGeom prst="rect">
            <a:avLst/>
          </a:prstGeom>
          <a:noFill/>
          <a:ln w="9525">
            <a:noFill/>
            <a:miter lim="800000"/>
            <a:headEnd/>
            <a:tailEnd/>
          </a:ln>
        </p:spPr>
        <p:txBody>
          <a:bodyPr lIns="92075" tIns="46038" rIns="92075" bIns="46038" anchor="ctr"/>
          <a:lstStyle/>
          <a:p>
            <a:pPr marL="0" marR="0" lvl="0" indent="0" algn="l" defTabSz="914400" rtl="0" eaLnBrk="1" fontAlgn="base" latinLnBrk="0" hangingPunct="1">
              <a:lnSpc>
                <a:spcPts val="1800"/>
              </a:lnSpc>
              <a:spcBef>
                <a:spcPts val="0"/>
              </a:spcBef>
              <a:spcAft>
                <a:spcPct val="0"/>
              </a:spcAft>
              <a:buClrTx/>
              <a:buSzTx/>
              <a:buFontTx/>
              <a:buNone/>
              <a:tabLst/>
              <a:defRPr/>
            </a:pP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問</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1</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なぜ、誤嚥性肺炎の再発予防に向けた検討が十分ではないケアプランになっているのでしょうか。</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a:p>
            <a:pPr marL="0" marR="0" lvl="0" indent="0" algn="l" defTabSz="914400" rtl="0" eaLnBrk="1" fontAlgn="base" latinLnBrk="0" hangingPunct="1">
              <a:lnSpc>
                <a:spcPts val="1800"/>
              </a:lnSpc>
              <a:spcBef>
                <a:spcPts val="0"/>
              </a:spcBef>
              <a:spcAft>
                <a:spcPct val="0"/>
              </a:spcAft>
              <a:buClrTx/>
              <a:buSzTx/>
              <a:buFontTx/>
              <a:buNone/>
              <a:tabLst/>
              <a:defRPr/>
            </a:pP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　　  考えられる原因を挙げてみて下さい</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最大</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3</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つ</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。また、最も解決が必要と思った原因に✔を付けて下さい。</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sp>
        <p:nvSpPr>
          <p:cNvPr id="39" name="Text Box 6">
            <a:extLst>
              <a:ext uri="{FF2B5EF4-FFF2-40B4-BE49-F238E27FC236}">
                <a16:creationId xmlns:a16="http://schemas.microsoft.com/office/drawing/2014/main" id="{81909AA0-D838-4E25-A0B1-72FC3B9B8246}"/>
              </a:ext>
            </a:extLst>
          </p:cNvPr>
          <p:cNvSpPr txBox="1">
            <a:spLocks noChangeArrowheads="1"/>
          </p:cNvSpPr>
          <p:nvPr/>
        </p:nvSpPr>
        <p:spPr bwMode="auto">
          <a:xfrm>
            <a:off x="323528" y="1052736"/>
            <a:ext cx="1069198" cy="324792"/>
          </a:xfrm>
          <a:prstGeom prst="rect">
            <a:avLst/>
          </a:prstGeom>
          <a:solidFill>
            <a:srgbClr val="002060"/>
          </a:solidFill>
          <a:ln w="9525">
            <a:solidFill>
              <a:schemeClr val="tx1"/>
            </a:solidFill>
            <a:miter lim="800000"/>
            <a:headEnd/>
            <a:tailEnd/>
          </a:ln>
        </p:spPr>
        <p:txBody>
          <a:bodyPr lIns="0" tIns="0" rIns="0" bIns="0" anchor="ctr"/>
          <a:lstStyle>
            <a:lvl1pPr defTabSz="436563" eaLnBrk="0" hangingPunct="0">
              <a:defRPr kumimoji="1">
                <a:solidFill>
                  <a:schemeClr val="tx1"/>
                </a:solidFill>
                <a:latin typeface="Garamond" pitchFamily="18" charset="0"/>
                <a:ea typeface="ＭＳ Ｐゴシック" charset="-128"/>
              </a:defRPr>
            </a:lvl1pPr>
            <a:lvl2pPr marL="742950" indent="-285750" defTabSz="436563" eaLnBrk="0" hangingPunct="0">
              <a:defRPr kumimoji="1">
                <a:solidFill>
                  <a:schemeClr val="tx1"/>
                </a:solidFill>
                <a:latin typeface="Garamond" pitchFamily="18" charset="0"/>
                <a:ea typeface="ＭＳ Ｐゴシック" charset="-128"/>
              </a:defRPr>
            </a:lvl2pPr>
            <a:lvl3pPr marL="1143000" indent="-228600" defTabSz="436563" eaLnBrk="0" hangingPunct="0">
              <a:defRPr kumimoji="1">
                <a:solidFill>
                  <a:schemeClr val="tx1"/>
                </a:solidFill>
                <a:latin typeface="Garamond" pitchFamily="18" charset="0"/>
                <a:ea typeface="ＭＳ Ｐゴシック" charset="-128"/>
              </a:defRPr>
            </a:lvl3pPr>
            <a:lvl4pPr marL="1600200" indent="-228600" defTabSz="436563" eaLnBrk="0" hangingPunct="0">
              <a:defRPr kumimoji="1">
                <a:solidFill>
                  <a:schemeClr val="tx1"/>
                </a:solidFill>
                <a:latin typeface="Garamond" pitchFamily="18" charset="0"/>
                <a:ea typeface="ＭＳ Ｐゴシック" charset="-128"/>
              </a:defRPr>
            </a:lvl4pPr>
            <a:lvl5pPr marL="2057400" indent="-228600" defTabSz="436563" eaLnBrk="0" hangingPunct="0">
              <a:defRPr kumimoji="1">
                <a:solidFill>
                  <a:schemeClr val="tx1"/>
                </a:solidFill>
                <a:latin typeface="Garamond" pitchFamily="18" charset="0"/>
                <a:ea typeface="ＭＳ Ｐゴシック" charset="-128"/>
              </a:defRPr>
            </a:lvl5pPr>
            <a:lvl6pPr marL="25146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6pPr>
            <a:lvl7pPr marL="29718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7pPr>
            <a:lvl8pPr marL="34290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8pPr>
            <a:lvl9pPr marL="38862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9pPr>
          </a:lstStyle>
          <a:p>
            <a:pPr marL="0" marR="0" lvl="0" indent="0" algn="ctr" defTabSz="402991" rtl="0" eaLnBrk="1" fontAlgn="base" latinLnBrk="0" hangingPunct="1">
              <a:lnSpc>
                <a:spcPct val="100000"/>
              </a:lnSpc>
              <a:spcBef>
                <a:spcPct val="0"/>
              </a:spcBef>
              <a:spcAft>
                <a:spcPct val="0"/>
              </a:spcAft>
              <a:buClrTx/>
              <a:buSzTx/>
              <a:buFontTx/>
              <a:buNone/>
              <a:tabLst/>
              <a:defRPr/>
            </a:pPr>
            <a:r>
              <a:rPr kumimoji="1" lang="ja-JP" altLang="en-US" sz="1500" b="1" i="0" u="none" strike="noStrike" kern="120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n-cs"/>
              </a:rPr>
              <a:t>目指す姿</a:t>
            </a:r>
            <a:endParaRPr kumimoji="1" lang="en-US" altLang="ja-JP" sz="1500" b="1" i="0" u="none" strike="noStrike" kern="120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n-cs"/>
            </a:endParaRPr>
          </a:p>
        </p:txBody>
      </p:sp>
      <p:sp>
        <p:nvSpPr>
          <p:cNvPr id="41" name="タイトル 2">
            <a:extLst>
              <a:ext uri="{FF2B5EF4-FFF2-40B4-BE49-F238E27FC236}">
                <a16:creationId xmlns:a16="http://schemas.microsoft.com/office/drawing/2014/main" id="{0449A0EC-D338-41EA-A611-0ADBC02A3736}"/>
              </a:ext>
            </a:extLst>
          </p:cNvPr>
          <p:cNvSpPr txBox="1">
            <a:spLocks/>
          </p:cNvSpPr>
          <p:nvPr/>
        </p:nvSpPr>
        <p:spPr bwMode="auto">
          <a:xfrm>
            <a:off x="0" y="-27384"/>
            <a:ext cx="9144000" cy="1008112"/>
          </a:xfrm>
          <a:prstGeom prst="rect">
            <a:avLst/>
          </a:prstGeom>
          <a:solidFill>
            <a:srgbClr val="7030A0"/>
          </a:solid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a:t>
            </a:r>
            <a:r>
              <a:rPr kumimoji="1" lang="ja-JP" altLang="en-US"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演習</a:t>
            </a:r>
            <a:r>
              <a:rPr kumimoji="1" lang="en-US" altLang="ja-JP"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2】</a:t>
            </a:r>
            <a:r>
              <a:rPr kumimoji="1" lang="ja-JP" altLang="en-US"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真の原因は何かを考える</a:t>
            </a:r>
            <a:endParaRPr kumimoji="1" lang="en-US" altLang="ja-JP"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rPr>
              <a:t>（テーマ：誤嚥性肺炎で入院した要介護者に対し、退院後の再発防止に向けた</a:t>
            </a:r>
            <a:endParaRPr kumimoji="1" lang="en-US" altLang="ja-JP" sz="20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rPr>
              <a:t>適切なケアプランが作成されるためにはどうしたらよいか？）</a:t>
            </a:r>
            <a:endParaRPr kumimoji="1" lang="en-US" altLang="ja-JP" sz="20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endParaRPr>
          </a:p>
        </p:txBody>
      </p:sp>
      <p:sp>
        <p:nvSpPr>
          <p:cNvPr id="42" name="Rectangle 2">
            <a:extLst>
              <a:ext uri="{FF2B5EF4-FFF2-40B4-BE49-F238E27FC236}">
                <a16:creationId xmlns:a16="http://schemas.microsoft.com/office/drawing/2014/main" id="{17693A31-ED81-460B-97FA-F76F7AA3B8D8}"/>
              </a:ext>
            </a:extLst>
          </p:cNvPr>
          <p:cNvSpPr>
            <a:spLocks noChangeArrowheads="1"/>
          </p:cNvSpPr>
          <p:nvPr/>
        </p:nvSpPr>
        <p:spPr bwMode="auto">
          <a:xfrm>
            <a:off x="4932040" y="1259595"/>
            <a:ext cx="3938517" cy="1208730"/>
          </a:xfrm>
          <a:prstGeom prst="rect">
            <a:avLst/>
          </a:prstGeom>
          <a:noFill/>
          <a:ln w="9525">
            <a:solidFill>
              <a:schemeClr val="accent6">
                <a:lumMod val="60000"/>
                <a:lumOff val="40000"/>
              </a:schemeClr>
            </a:solidFill>
            <a:miter lim="800000"/>
            <a:headEnd/>
            <a:tailEnd/>
          </a:ln>
        </p:spPr>
        <p:txBody>
          <a:bodyPr lIns="92075" tIns="46038" rIns="92075" bIns="46038" anchor="b"/>
          <a:lstStyle/>
          <a:p>
            <a:pPr marL="88900" marR="0" lvl="0" indent="0" algn="l" defTabSz="914400" rtl="0" eaLnBrk="1" fontAlgn="base" latinLnBrk="0" hangingPunct="1">
              <a:lnSpc>
                <a:spcPct val="100000"/>
              </a:lnSpc>
              <a:spcBef>
                <a:spcPts val="0"/>
              </a:spcBef>
              <a:spcAft>
                <a:spcPct val="0"/>
              </a:spcAft>
              <a:buClrTx/>
              <a:buSzTx/>
              <a:buFontTx/>
              <a:buNone/>
              <a:tabLst/>
              <a:defRPr/>
            </a:pP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ケアプランを専門職と一緒に点検したが、その際、誤嚥性肺炎で入院した要介護者の再発防止に向けた検討と対策が十分ではないケアプランが散見された。</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sp>
        <p:nvSpPr>
          <p:cNvPr id="43" name="Text Box 6">
            <a:extLst>
              <a:ext uri="{FF2B5EF4-FFF2-40B4-BE49-F238E27FC236}">
                <a16:creationId xmlns:a16="http://schemas.microsoft.com/office/drawing/2014/main" id="{A230794C-F213-45E1-B8BC-71530DA9C1DD}"/>
              </a:ext>
            </a:extLst>
          </p:cNvPr>
          <p:cNvSpPr txBox="1">
            <a:spLocks noChangeArrowheads="1"/>
          </p:cNvSpPr>
          <p:nvPr/>
        </p:nvSpPr>
        <p:spPr bwMode="auto">
          <a:xfrm>
            <a:off x="5086978" y="1075934"/>
            <a:ext cx="1069198" cy="324792"/>
          </a:xfrm>
          <a:prstGeom prst="rect">
            <a:avLst/>
          </a:prstGeom>
          <a:solidFill>
            <a:srgbClr val="002060"/>
          </a:solidFill>
          <a:ln w="9525">
            <a:solidFill>
              <a:schemeClr val="tx1"/>
            </a:solidFill>
            <a:miter lim="800000"/>
            <a:headEnd/>
            <a:tailEnd/>
          </a:ln>
        </p:spPr>
        <p:txBody>
          <a:bodyPr lIns="0" tIns="0" rIns="0" bIns="0" anchor="ctr"/>
          <a:lstStyle>
            <a:lvl1pPr defTabSz="436563" eaLnBrk="0" hangingPunct="0">
              <a:defRPr kumimoji="1">
                <a:solidFill>
                  <a:schemeClr val="tx1"/>
                </a:solidFill>
                <a:latin typeface="Garamond" pitchFamily="18" charset="0"/>
                <a:ea typeface="ＭＳ Ｐゴシック" charset="-128"/>
              </a:defRPr>
            </a:lvl1pPr>
            <a:lvl2pPr marL="742950" indent="-285750" defTabSz="436563" eaLnBrk="0" hangingPunct="0">
              <a:defRPr kumimoji="1">
                <a:solidFill>
                  <a:schemeClr val="tx1"/>
                </a:solidFill>
                <a:latin typeface="Garamond" pitchFamily="18" charset="0"/>
                <a:ea typeface="ＭＳ Ｐゴシック" charset="-128"/>
              </a:defRPr>
            </a:lvl2pPr>
            <a:lvl3pPr marL="1143000" indent="-228600" defTabSz="436563" eaLnBrk="0" hangingPunct="0">
              <a:defRPr kumimoji="1">
                <a:solidFill>
                  <a:schemeClr val="tx1"/>
                </a:solidFill>
                <a:latin typeface="Garamond" pitchFamily="18" charset="0"/>
                <a:ea typeface="ＭＳ Ｐゴシック" charset="-128"/>
              </a:defRPr>
            </a:lvl3pPr>
            <a:lvl4pPr marL="1600200" indent="-228600" defTabSz="436563" eaLnBrk="0" hangingPunct="0">
              <a:defRPr kumimoji="1">
                <a:solidFill>
                  <a:schemeClr val="tx1"/>
                </a:solidFill>
                <a:latin typeface="Garamond" pitchFamily="18" charset="0"/>
                <a:ea typeface="ＭＳ Ｐゴシック" charset="-128"/>
              </a:defRPr>
            </a:lvl4pPr>
            <a:lvl5pPr marL="2057400" indent="-228600" defTabSz="436563" eaLnBrk="0" hangingPunct="0">
              <a:defRPr kumimoji="1">
                <a:solidFill>
                  <a:schemeClr val="tx1"/>
                </a:solidFill>
                <a:latin typeface="Garamond" pitchFamily="18" charset="0"/>
                <a:ea typeface="ＭＳ Ｐゴシック" charset="-128"/>
              </a:defRPr>
            </a:lvl5pPr>
            <a:lvl6pPr marL="25146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6pPr>
            <a:lvl7pPr marL="29718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7pPr>
            <a:lvl8pPr marL="34290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8pPr>
            <a:lvl9pPr marL="38862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9pPr>
          </a:lstStyle>
          <a:p>
            <a:pPr marL="0" marR="0" lvl="0" indent="0" algn="ctr" defTabSz="402991" rtl="0" eaLnBrk="1" fontAlgn="base" latinLnBrk="0" hangingPunct="1">
              <a:lnSpc>
                <a:spcPct val="100000"/>
              </a:lnSpc>
              <a:spcBef>
                <a:spcPct val="0"/>
              </a:spcBef>
              <a:spcAft>
                <a:spcPct val="0"/>
              </a:spcAft>
              <a:buClrTx/>
              <a:buSzTx/>
              <a:buFontTx/>
              <a:buNone/>
              <a:tabLst/>
              <a:defRPr/>
            </a:pPr>
            <a:r>
              <a:rPr kumimoji="1" lang="ja-JP" altLang="en-US" sz="1500" b="1" i="0" u="none" strike="noStrike" kern="120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n-cs"/>
              </a:rPr>
              <a:t>現状</a:t>
            </a:r>
            <a:endParaRPr kumimoji="1" lang="en-US" altLang="ja-JP" sz="1500" b="1" i="0" u="none" strike="noStrike" kern="120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n-cs"/>
            </a:endParaRPr>
          </a:p>
        </p:txBody>
      </p:sp>
      <p:sp>
        <p:nvSpPr>
          <p:cNvPr id="19" name="矢印: 左右 18">
            <a:extLst>
              <a:ext uri="{FF2B5EF4-FFF2-40B4-BE49-F238E27FC236}">
                <a16:creationId xmlns:a16="http://schemas.microsoft.com/office/drawing/2014/main" id="{81C020BC-0113-40E1-B905-AB79C6464EB5}"/>
              </a:ext>
            </a:extLst>
          </p:cNvPr>
          <p:cNvSpPr/>
          <p:nvPr/>
        </p:nvSpPr>
        <p:spPr>
          <a:xfrm>
            <a:off x="4244875" y="1611862"/>
            <a:ext cx="615157" cy="309058"/>
          </a:xfrm>
          <a:prstGeom prst="lef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500" b="0" i="0" u="none" strike="noStrike" kern="1200" cap="none" spc="0" normalizeH="0" baseline="0" noProof="0" dirty="0">
              <a:ln>
                <a:noFill/>
              </a:ln>
              <a:solidFill>
                <a:srgbClr val="FFFFFF"/>
              </a:solidFill>
              <a:effectLst/>
              <a:uLnTx/>
              <a:uFillTx/>
              <a:latin typeface="Arial"/>
              <a:ea typeface="ＭＳ Ｐゴシック"/>
              <a:cs typeface="+mn-cs"/>
            </a:endParaRPr>
          </a:p>
        </p:txBody>
      </p:sp>
      <p:graphicFrame>
        <p:nvGraphicFramePr>
          <p:cNvPr id="21" name="表 21">
            <a:extLst>
              <a:ext uri="{FF2B5EF4-FFF2-40B4-BE49-F238E27FC236}">
                <a16:creationId xmlns:a16="http://schemas.microsoft.com/office/drawing/2014/main" id="{E3EF7D8B-BE64-4641-BFD6-3E6F030B69E3}"/>
              </a:ext>
            </a:extLst>
          </p:cNvPr>
          <p:cNvGraphicFramePr>
            <a:graphicFrameLocks noGrp="1"/>
          </p:cNvGraphicFramePr>
          <p:nvPr/>
        </p:nvGraphicFramePr>
        <p:xfrm>
          <a:off x="254914" y="3184317"/>
          <a:ext cx="8706169" cy="1303698"/>
        </p:xfrm>
        <a:graphic>
          <a:graphicData uri="http://schemas.openxmlformats.org/drawingml/2006/table">
            <a:tbl>
              <a:tblPr firstRow="1" bandRow="1">
                <a:tableStyleId>{5C22544A-7EE6-4342-B048-85BDC9FD1C3A}</a:tableStyleId>
              </a:tblPr>
              <a:tblGrid>
                <a:gridCol w="860700">
                  <a:extLst>
                    <a:ext uri="{9D8B030D-6E8A-4147-A177-3AD203B41FA5}">
                      <a16:colId xmlns:a16="http://schemas.microsoft.com/office/drawing/2014/main" val="962587068"/>
                    </a:ext>
                  </a:extLst>
                </a:gridCol>
                <a:gridCol w="5184578">
                  <a:extLst>
                    <a:ext uri="{9D8B030D-6E8A-4147-A177-3AD203B41FA5}">
                      <a16:colId xmlns:a16="http://schemas.microsoft.com/office/drawing/2014/main" val="2224904585"/>
                    </a:ext>
                  </a:extLst>
                </a:gridCol>
                <a:gridCol w="2660891">
                  <a:extLst>
                    <a:ext uri="{9D8B030D-6E8A-4147-A177-3AD203B41FA5}">
                      <a16:colId xmlns:a16="http://schemas.microsoft.com/office/drawing/2014/main" val="3108373414"/>
                    </a:ext>
                  </a:extLst>
                </a:gridCol>
              </a:tblGrid>
              <a:tr h="277579">
                <a:tc>
                  <a:txBody>
                    <a:bodyPr/>
                    <a:lstStyle/>
                    <a:p>
                      <a:pPr algn="ctr"/>
                      <a:endParaRPr kumimoji="1" lang="ja-JP" altLang="en-US" sz="1500"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indent="0" algn="ctr">
                        <a:buFont typeface="Wingdings" panose="05000000000000000000" pitchFamily="2" charset="2"/>
                        <a:buNone/>
                      </a:pPr>
                      <a:r>
                        <a:rPr kumimoji="1" lang="ja-JP" altLang="en-US" sz="1500" dirty="0">
                          <a:solidFill>
                            <a:srgbClr val="FFFF00"/>
                          </a:solidFill>
                          <a:latin typeface="Yu Gothic UI" panose="020B0500000000000000" pitchFamily="50" charset="-128"/>
                          <a:ea typeface="Yu Gothic UI" panose="020B0500000000000000" pitchFamily="50" charset="-128"/>
                        </a:rPr>
                        <a:t>考えられる原因</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indent="0" algn="ctr">
                        <a:buFont typeface="Wingdings" panose="05000000000000000000" pitchFamily="2" charset="2"/>
                        <a:buNone/>
                      </a:pPr>
                      <a:r>
                        <a:rPr kumimoji="1" lang="ja-JP" altLang="en-US" sz="1500" dirty="0">
                          <a:solidFill>
                            <a:srgbClr val="FFFF00"/>
                          </a:solidFill>
                          <a:latin typeface="Yu Gothic UI" panose="020B0500000000000000" pitchFamily="50" charset="-128"/>
                          <a:ea typeface="Yu Gothic UI" panose="020B0500000000000000" pitchFamily="50" charset="-128"/>
                        </a:rPr>
                        <a:t>最も解決が必要と思った原因</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3937425950"/>
                  </a:ext>
                </a:extLst>
              </a:tr>
              <a:tr h="327886">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原因</a:t>
                      </a:r>
                      <a:r>
                        <a:rPr kumimoji="1" lang="en-US" altLang="ja-JP" sz="1500" b="1" dirty="0">
                          <a:solidFill>
                            <a:srgbClr val="002060"/>
                          </a:solidFill>
                          <a:latin typeface="Yu Gothic UI" panose="020B0500000000000000" pitchFamily="50" charset="-128"/>
                          <a:ea typeface="Yu Gothic UI" panose="020B0500000000000000" pitchFamily="50" charset="-128"/>
                        </a:rPr>
                        <a:t>1</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lgn="ctr">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69323668"/>
                  </a:ext>
                </a:extLst>
              </a:tr>
              <a:tr h="327886">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原因</a:t>
                      </a:r>
                      <a:r>
                        <a:rPr kumimoji="1" lang="en-US" altLang="ja-JP" sz="1500" b="1" dirty="0">
                          <a:solidFill>
                            <a:srgbClr val="002060"/>
                          </a:solidFill>
                          <a:latin typeface="Yu Gothic UI" panose="020B0500000000000000" pitchFamily="50" charset="-128"/>
                          <a:ea typeface="Yu Gothic UI" panose="020B0500000000000000" pitchFamily="50" charset="-128"/>
                        </a:rPr>
                        <a:t>2</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289844874"/>
                  </a:ext>
                </a:extLst>
              </a:tr>
              <a:tr h="327886">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原因</a:t>
                      </a:r>
                      <a:r>
                        <a:rPr kumimoji="1" lang="en-US" altLang="ja-JP" sz="1500" b="1" dirty="0">
                          <a:solidFill>
                            <a:srgbClr val="002060"/>
                          </a:solidFill>
                          <a:latin typeface="Yu Gothic UI" panose="020B0500000000000000" pitchFamily="50" charset="-128"/>
                          <a:ea typeface="Yu Gothic UI" panose="020B0500000000000000" pitchFamily="50" charset="-128"/>
                        </a:rPr>
                        <a:t>3</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4127001429"/>
                  </a:ext>
                </a:extLst>
              </a:tr>
            </a:tbl>
          </a:graphicData>
        </a:graphic>
      </p:graphicFrame>
      <p:sp>
        <p:nvSpPr>
          <p:cNvPr id="17" name="矢印: 下 16">
            <a:extLst>
              <a:ext uri="{FF2B5EF4-FFF2-40B4-BE49-F238E27FC236}">
                <a16:creationId xmlns:a16="http://schemas.microsoft.com/office/drawing/2014/main" id="{311C3DF1-94C8-48E0-8B18-F5BD3BD481E7}"/>
              </a:ext>
            </a:extLst>
          </p:cNvPr>
          <p:cNvSpPr/>
          <p:nvPr/>
        </p:nvSpPr>
        <p:spPr>
          <a:xfrm>
            <a:off x="3868377" y="4576084"/>
            <a:ext cx="1368152" cy="20500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Rectangle 2">
            <a:extLst>
              <a:ext uri="{FF2B5EF4-FFF2-40B4-BE49-F238E27FC236}">
                <a16:creationId xmlns:a16="http://schemas.microsoft.com/office/drawing/2014/main" id="{AAD14031-F025-D552-F9E3-1FD0BB6F0FD0}"/>
              </a:ext>
            </a:extLst>
          </p:cNvPr>
          <p:cNvSpPr>
            <a:spLocks noChangeArrowheads="1"/>
          </p:cNvSpPr>
          <p:nvPr/>
        </p:nvSpPr>
        <p:spPr bwMode="auto">
          <a:xfrm>
            <a:off x="107504" y="4869160"/>
            <a:ext cx="8853579" cy="509002"/>
          </a:xfrm>
          <a:prstGeom prst="rect">
            <a:avLst/>
          </a:prstGeom>
          <a:noFill/>
          <a:ln w="9525">
            <a:noFill/>
            <a:miter lim="800000"/>
            <a:headEnd/>
            <a:tailEnd/>
          </a:ln>
        </p:spPr>
        <p:txBody>
          <a:bodyPr lIns="92075" tIns="46038" rIns="92075" bIns="46038" anchor="ctr"/>
          <a:lstStyle/>
          <a:p>
            <a:pPr marL="0" marR="0" lvl="0" indent="0" algn="l" defTabSz="914400" rtl="0" eaLnBrk="1" fontAlgn="base" latinLnBrk="0" hangingPunct="1">
              <a:lnSpc>
                <a:spcPts val="1800"/>
              </a:lnSpc>
              <a:spcBef>
                <a:spcPts val="0"/>
              </a:spcBef>
              <a:spcAft>
                <a:spcPct val="0"/>
              </a:spcAft>
              <a:buClrTx/>
              <a:buSzTx/>
              <a:buFontTx/>
              <a:buNone/>
              <a:tabLst/>
              <a:defRPr/>
            </a:pP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問</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2</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問</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1</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で挙げた「最も解決が必要」と思われた原因はなぜ生じているのでしょうか？</a:t>
            </a:r>
            <a:endPar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endParaRPr>
          </a:p>
          <a:p>
            <a:pPr marL="0" marR="0" lvl="0" indent="0" algn="l" defTabSz="914400" rtl="0" eaLnBrk="1" fontAlgn="base" latinLnBrk="0" hangingPunct="1">
              <a:lnSpc>
                <a:spcPts val="1800"/>
              </a:lnSpc>
              <a:spcBef>
                <a:spcPts val="0"/>
              </a:spcBef>
              <a:spcAft>
                <a:spcPct val="0"/>
              </a:spcAft>
              <a:buClrTx/>
              <a:buSzTx/>
              <a:buFontTx/>
              <a:buNone/>
              <a:tabLst/>
              <a:defRPr/>
            </a:pP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　　 </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考えられる原因を挙げてみて下さい</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最大</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3</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つ</a:t>
            </a:r>
            <a:r>
              <a:rPr kumimoji="0" lang="en-US" altLang="ja-JP"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。また、最も可能性が高いと思った原因に✔を付けて下さい。</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graphicFrame>
        <p:nvGraphicFramePr>
          <p:cNvPr id="5" name="表 21">
            <a:extLst>
              <a:ext uri="{FF2B5EF4-FFF2-40B4-BE49-F238E27FC236}">
                <a16:creationId xmlns:a16="http://schemas.microsoft.com/office/drawing/2014/main" id="{6EA9547D-256B-55B6-4215-45E5005B3559}"/>
              </a:ext>
            </a:extLst>
          </p:cNvPr>
          <p:cNvGraphicFramePr>
            <a:graphicFrameLocks noGrp="1"/>
          </p:cNvGraphicFramePr>
          <p:nvPr>
            <p:extLst>
              <p:ext uri="{D42A27DB-BD31-4B8C-83A1-F6EECF244321}">
                <p14:modId xmlns:p14="http://schemas.microsoft.com/office/powerpoint/2010/main" val="2712919485"/>
              </p:ext>
            </p:extLst>
          </p:nvPr>
        </p:nvGraphicFramePr>
        <p:xfrm>
          <a:off x="251520" y="5445224"/>
          <a:ext cx="8706169" cy="1303698"/>
        </p:xfrm>
        <a:graphic>
          <a:graphicData uri="http://schemas.openxmlformats.org/drawingml/2006/table">
            <a:tbl>
              <a:tblPr firstRow="1" bandRow="1">
                <a:tableStyleId>{5C22544A-7EE6-4342-B048-85BDC9FD1C3A}</a:tableStyleId>
              </a:tblPr>
              <a:tblGrid>
                <a:gridCol w="860700">
                  <a:extLst>
                    <a:ext uri="{9D8B030D-6E8A-4147-A177-3AD203B41FA5}">
                      <a16:colId xmlns:a16="http://schemas.microsoft.com/office/drawing/2014/main" val="962587068"/>
                    </a:ext>
                  </a:extLst>
                </a:gridCol>
                <a:gridCol w="5184578">
                  <a:extLst>
                    <a:ext uri="{9D8B030D-6E8A-4147-A177-3AD203B41FA5}">
                      <a16:colId xmlns:a16="http://schemas.microsoft.com/office/drawing/2014/main" val="2224904585"/>
                    </a:ext>
                  </a:extLst>
                </a:gridCol>
                <a:gridCol w="2660891">
                  <a:extLst>
                    <a:ext uri="{9D8B030D-6E8A-4147-A177-3AD203B41FA5}">
                      <a16:colId xmlns:a16="http://schemas.microsoft.com/office/drawing/2014/main" val="3108373414"/>
                    </a:ext>
                  </a:extLst>
                </a:gridCol>
              </a:tblGrid>
              <a:tr h="277579">
                <a:tc>
                  <a:txBody>
                    <a:bodyPr/>
                    <a:lstStyle/>
                    <a:p>
                      <a:pPr algn="ctr"/>
                      <a:endParaRPr kumimoji="1" lang="ja-JP" altLang="en-US" sz="1500"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indent="0" algn="ctr">
                        <a:buFont typeface="Wingdings" panose="05000000000000000000" pitchFamily="2" charset="2"/>
                        <a:buNone/>
                      </a:pPr>
                      <a:r>
                        <a:rPr kumimoji="1" lang="ja-JP" altLang="en-US" sz="1500" dirty="0">
                          <a:solidFill>
                            <a:srgbClr val="FFFF00"/>
                          </a:solidFill>
                          <a:latin typeface="Yu Gothic UI" panose="020B0500000000000000" pitchFamily="50" charset="-128"/>
                          <a:ea typeface="Yu Gothic UI" panose="020B0500000000000000" pitchFamily="50" charset="-128"/>
                        </a:rPr>
                        <a:t>考えられる原因</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indent="0" algn="ctr">
                        <a:buFont typeface="Wingdings" panose="05000000000000000000" pitchFamily="2" charset="2"/>
                        <a:buNone/>
                      </a:pPr>
                      <a:r>
                        <a:rPr kumimoji="1" lang="ja-JP" altLang="en-US" sz="1500" dirty="0">
                          <a:solidFill>
                            <a:srgbClr val="FFFF00"/>
                          </a:solidFill>
                          <a:latin typeface="Yu Gothic UI" panose="020B0500000000000000" pitchFamily="50" charset="-128"/>
                          <a:ea typeface="Yu Gothic UI" panose="020B0500000000000000" pitchFamily="50" charset="-128"/>
                        </a:rPr>
                        <a:t>最も可能性が高いと思った原因</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3937425950"/>
                  </a:ext>
                </a:extLst>
              </a:tr>
              <a:tr h="327886">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原因</a:t>
                      </a:r>
                      <a:r>
                        <a:rPr kumimoji="1" lang="en-US" altLang="ja-JP" sz="1500" b="1" dirty="0">
                          <a:solidFill>
                            <a:srgbClr val="002060"/>
                          </a:solidFill>
                          <a:latin typeface="Yu Gothic UI" panose="020B0500000000000000" pitchFamily="50" charset="-128"/>
                          <a:ea typeface="Yu Gothic UI" panose="020B0500000000000000" pitchFamily="50" charset="-128"/>
                        </a:rPr>
                        <a:t>1</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lgn="ctr">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69323668"/>
                  </a:ext>
                </a:extLst>
              </a:tr>
              <a:tr h="327886">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原因</a:t>
                      </a:r>
                      <a:r>
                        <a:rPr kumimoji="1" lang="en-US" altLang="ja-JP" sz="1500" b="1" dirty="0">
                          <a:solidFill>
                            <a:srgbClr val="002060"/>
                          </a:solidFill>
                          <a:latin typeface="Yu Gothic UI" panose="020B0500000000000000" pitchFamily="50" charset="-128"/>
                          <a:ea typeface="Yu Gothic UI" panose="020B0500000000000000" pitchFamily="50" charset="-128"/>
                        </a:rPr>
                        <a:t>2</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289844874"/>
                  </a:ext>
                </a:extLst>
              </a:tr>
              <a:tr h="327886">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原因</a:t>
                      </a:r>
                      <a:r>
                        <a:rPr kumimoji="1" lang="en-US" altLang="ja-JP" sz="1500" b="1" dirty="0">
                          <a:solidFill>
                            <a:srgbClr val="002060"/>
                          </a:solidFill>
                          <a:latin typeface="Yu Gothic UI" panose="020B0500000000000000" pitchFamily="50" charset="-128"/>
                          <a:ea typeface="Yu Gothic UI" panose="020B0500000000000000" pitchFamily="50" charset="-128"/>
                        </a:rPr>
                        <a:t>3</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4127001429"/>
                  </a:ext>
                </a:extLst>
              </a:tr>
            </a:tbl>
          </a:graphicData>
        </a:graphic>
      </p:graphicFrame>
    </p:spTree>
    <p:extLst>
      <p:ext uri="{BB962C8B-B14F-4D97-AF65-F5344CB8AC3E}">
        <p14:creationId xmlns:p14="http://schemas.microsoft.com/office/powerpoint/2010/main" val="3189031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66C2F13-8EC5-44FE-91CD-08ECD39DC900}"/>
              </a:ext>
            </a:extLst>
          </p:cNvPr>
          <p:cNvSpPr>
            <a:spLocks noChangeArrowheads="1"/>
          </p:cNvSpPr>
          <p:nvPr/>
        </p:nvSpPr>
        <p:spPr bwMode="auto">
          <a:xfrm>
            <a:off x="254917" y="1244987"/>
            <a:ext cx="3938516" cy="1178766"/>
          </a:xfrm>
          <a:prstGeom prst="rect">
            <a:avLst/>
          </a:prstGeom>
          <a:noFill/>
          <a:ln w="9525">
            <a:solidFill>
              <a:schemeClr val="accent6">
                <a:lumMod val="60000"/>
                <a:lumOff val="40000"/>
              </a:schemeClr>
            </a:solidFill>
            <a:miter lim="800000"/>
            <a:headEnd/>
            <a:tailEnd/>
          </a:ln>
        </p:spPr>
        <p:txBody>
          <a:bodyPr lIns="92075" tIns="46038" rIns="92075" bIns="46038" anchor="b"/>
          <a:lstStyle/>
          <a:p>
            <a:pPr marL="88900" marR="0" lvl="0" indent="0" algn="l" defTabSz="914400" rtl="0" eaLnBrk="1" fontAlgn="base" latinLnBrk="0" hangingPunct="1">
              <a:lnSpc>
                <a:spcPct val="100000"/>
              </a:lnSpc>
              <a:spcBef>
                <a:spcPts val="0"/>
              </a:spcBef>
              <a:spcAft>
                <a:spcPct val="0"/>
              </a:spcAft>
              <a:buClrTx/>
              <a:buSzTx/>
              <a:buFontTx/>
              <a:buNone/>
              <a:tabLst/>
              <a:defRPr/>
            </a:pP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誤嚥性肺炎で入院した要介護者に対し、退院後の再発防止に向けた適切なケアプランが作成されることによって、退院後早期に再発を起こす要介護者の割合が減少していくこと。</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sp>
        <p:nvSpPr>
          <p:cNvPr id="39" name="Text Box 6">
            <a:extLst>
              <a:ext uri="{FF2B5EF4-FFF2-40B4-BE49-F238E27FC236}">
                <a16:creationId xmlns:a16="http://schemas.microsoft.com/office/drawing/2014/main" id="{81909AA0-D838-4E25-A0B1-72FC3B9B8246}"/>
              </a:ext>
            </a:extLst>
          </p:cNvPr>
          <p:cNvSpPr txBox="1">
            <a:spLocks noChangeArrowheads="1"/>
          </p:cNvSpPr>
          <p:nvPr/>
        </p:nvSpPr>
        <p:spPr bwMode="auto">
          <a:xfrm>
            <a:off x="323528" y="1052736"/>
            <a:ext cx="1069198" cy="324792"/>
          </a:xfrm>
          <a:prstGeom prst="rect">
            <a:avLst/>
          </a:prstGeom>
          <a:solidFill>
            <a:srgbClr val="002060"/>
          </a:solidFill>
          <a:ln w="9525">
            <a:solidFill>
              <a:schemeClr val="tx1"/>
            </a:solidFill>
            <a:miter lim="800000"/>
            <a:headEnd/>
            <a:tailEnd/>
          </a:ln>
        </p:spPr>
        <p:txBody>
          <a:bodyPr lIns="0" tIns="0" rIns="0" bIns="0" anchor="ctr"/>
          <a:lstStyle>
            <a:lvl1pPr defTabSz="436563" eaLnBrk="0" hangingPunct="0">
              <a:defRPr kumimoji="1">
                <a:solidFill>
                  <a:schemeClr val="tx1"/>
                </a:solidFill>
                <a:latin typeface="Garamond" pitchFamily="18" charset="0"/>
                <a:ea typeface="ＭＳ Ｐゴシック" charset="-128"/>
              </a:defRPr>
            </a:lvl1pPr>
            <a:lvl2pPr marL="742950" indent="-285750" defTabSz="436563" eaLnBrk="0" hangingPunct="0">
              <a:defRPr kumimoji="1">
                <a:solidFill>
                  <a:schemeClr val="tx1"/>
                </a:solidFill>
                <a:latin typeface="Garamond" pitchFamily="18" charset="0"/>
                <a:ea typeface="ＭＳ Ｐゴシック" charset="-128"/>
              </a:defRPr>
            </a:lvl2pPr>
            <a:lvl3pPr marL="1143000" indent="-228600" defTabSz="436563" eaLnBrk="0" hangingPunct="0">
              <a:defRPr kumimoji="1">
                <a:solidFill>
                  <a:schemeClr val="tx1"/>
                </a:solidFill>
                <a:latin typeface="Garamond" pitchFamily="18" charset="0"/>
                <a:ea typeface="ＭＳ Ｐゴシック" charset="-128"/>
              </a:defRPr>
            </a:lvl3pPr>
            <a:lvl4pPr marL="1600200" indent="-228600" defTabSz="436563" eaLnBrk="0" hangingPunct="0">
              <a:defRPr kumimoji="1">
                <a:solidFill>
                  <a:schemeClr val="tx1"/>
                </a:solidFill>
                <a:latin typeface="Garamond" pitchFamily="18" charset="0"/>
                <a:ea typeface="ＭＳ Ｐゴシック" charset="-128"/>
              </a:defRPr>
            </a:lvl4pPr>
            <a:lvl5pPr marL="2057400" indent="-228600" defTabSz="436563" eaLnBrk="0" hangingPunct="0">
              <a:defRPr kumimoji="1">
                <a:solidFill>
                  <a:schemeClr val="tx1"/>
                </a:solidFill>
                <a:latin typeface="Garamond" pitchFamily="18" charset="0"/>
                <a:ea typeface="ＭＳ Ｐゴシック" charset="-128"/>
              </a:defRPr>
            </a:lvl5pPr>
            <a:lvl6pPr marL="25146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6pPr>
            <a:lvl7pPr marL="29718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7pPr>
            <a:lvl8pPr marL="34290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8pPr>
            <a:lvl9pPr marL="38862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9pPr>
          </a:lstStyle>
          <a:p>
            <a:pPr marL="0" marR="0" lvl="0" indent="0" algn="ctr" defTabSz="402991" rtl="0" eaLnBrk="1" fontAlgn="base" latinLnBrk="0" hangingPunct="1">
              <a:lnSpc>
                <a:spcPct val="100000"/>
              </a:lnSpc>
              <a:spcBef>
                <a:spcPct val="0"/>
              </a:spcBef>
              <a:spcAft>
                <a:spcPct val="0"/>
              </a:spcAft>
              <a:buClrTx/>
              <a:buSzTx/>
              <a:buFontTx/>
              <a:buNone/>
              <a:tabLst/>
              <a:defRPr/>
            </a:pPr>
            <a:r>
              <a:rPr kumimoji="1" lang="ja-JP" altLang="en-US" sz="1500" b="1" i="0" u="none" strike="noStrike" kern="120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n-cs"/>
              </a:rPr>
              <a:t>目指す姿</a:t>
            </a:r>
            <a:endParaRPr kumimoji="1" lang="en-US" altLang="ja-JP" sz="1500" b="1" i="0" u="none" strike="noStrike" kern="120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n-cs"/>
            </a:endParaRPr>
          </a:p>
        </p:txBody>
      </p:sp>
      <p:sp>
        <p:nvSpPr>
          <p:cNvPr id="41" name="タイトル 2">
            <a:extLst>
              <a:ext uri="{FF2B5EF4-FFF2-40B4-BE49-F238E27FC236}">
                <a16:creationId xmlns:a16="http://schemas.microsoft.com/office/drawing/2014/main" id="{0449A0EC-D338-41EA-A611-0ADBC02A3736}"/>
              </a:ext>
            </a:extLst>
          </p:cNvPr>
          <p:cNvSpPr txBox="1">
            <a:spLocks/>
          </p:cNvSpPr>
          <p:nvPr/>
        </p:nvSpPr>
        <p:spPr bwMode="auto">
          <a:xfrm>
            <a:off x="0" y="-27384"/>
            <a:ext cx="9144000" cy="1008112"/>
          </a:xfrm>
          <a:prstGeom prst="rect">
            <a:avLst/>
          </a:prstGeom>
          <a:solidFill>
            <a:srgbClr val="7030A0"/>
          </a:solid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a:t>
            </a:r>
            <a:r>
              <a:rPr kumimoji="1" lang="ja-JP" altLang="en-US"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演習</a:t>
            </a:r>
            <a:r>
              <a:rPr kumimoji="1" lang="en-US" altLang="ja-JP"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3】 </a:t>
            </a:r>
            <a:r>
              <a:rPr kumimoji="1" lang="ja-JP" altLang="en-US"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真の原因に対して対策を考える</a:t>
            </a:r>
            <a:endParaRPr kumimoji="1" lang="en-US" altLang="ja-JP"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rPr>
              <a:t>（テーマ：誤嚥性肺炎で入院した要介護者に対し、退院後の再発防止に向けた</a:t>
            </a:r>
            <a:endParaRPr kumimoji="1" lang="en-US" altLang="ja-JP" sz="20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rPr>
              <a:t>適切なケアプランが作成されるためにはどうしたらよいか？）</a:t>
            </a:r>
            <a:endParaRPr kumimoji="1" lang="en-US" altLang="ja-JP" sz="20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endParaRPr>
          </a:p>
        </p:txBody>
      </p:sp>
      <p:sp>
        <p:nvSpPr>
          <p:cNvPr id="42" name="Rectangle 2">
            <a:extLst>
              <a:ext uri="{FF2B5EF4-FFF2-40B4-BE49-F238E27FC236}">
                <a16:creationId xmlns:a16="http://schemas.microsoft.com/office/drawing/2014/main" id="{17693A31-ED81-460B-97FA-F76F7AA3B8D8}"/>
              </a:ext>
            </a:extLst>
          </p:cNvPr>
          <p:cNvSpPr>
            <a:spLocks noChangeArrowheads="1"/>
          </p:cNvSpPr>
          <p:nvPr/>
        </p:nvSpPr>
        <p:spPr bwMode="auto">
          <a:xfrm>
            <a:off x="4932040" y="1259595"/>
            <a:ext cx="3938517" cy="1208730"/>
          </a:xfrm>
          <a:prstGeom prst="rect">
            <a:avLst/>
          </a:prstGeom>
          <a:noFill/>
          <a:ln w="9525">
            <a:solidFill>
              <a:schemeClr val="accent6">
                <a:lumMod val="60000"/>
                <a:lumOff val="40000"/>
              </a:schemeClr>
            </a:solidFill>
            <a:miter lim="800000"/>
            <a:headEnd/>
            <a:tailEnd/>
          </a:ln>
        </p:spPr>
        <p:txBody>
          <a:bodyPr lIns="92075" tIns="46038" rIns="92075" bIns="46038" anchor="b"/>
          <a:lstStyle/>
          <a:p>
            <a:pPr marL="88900" marR="0" lvl="0" indent="0" algn="l" defTabSz="914400" rtl="0" eaLnBrk="1" fontAlgn="base" latinLnBrk="0" hangingPunct="1">
              <a:lnSpc>
                <a:spcPct val="100000"/>
              </a:lnSpc>
              <a:spcBef>
                <a:spcPts val="0"/>
              </a:spcBef>
              <a:spcAft>
                <a:spcPct val="0"/>
              </a:spcAft>
              <a:buClrTx/>
              <a:buSzTx/>
              <a:buFontTx/>
              <a:buNone/>
              <a:tabLst/>
              <a:defRPr/>
            </a:pP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ケアプランを専門職と一緒に点検したが、その際、誤嚥性肺炎で入院した要介護者の再発防止に向けた検討と対策が十分ではないケアプランが散見された。</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sp>
        <p:nvSpPr>
          <p:cNvPr id="43" name="Text Box 6">
            <a:extLst>
              <a:ext uri="{FF2B5EF4-FFF2-40B4-BE49-F238E27FC236}">
                <a16:creationId xmlns:a16="http://schemas.microsoft.com/office/drawing/2014/main" id="{A230794C-F213-45E1-B8BC-71530DA9C1DD}"/>
              </a:ext>
            </a:extLst>
          </p:cNvPr>
          <p:cNvSpPr txBox="1">
            <a:spLocks noChangeArrowheads="1"/>
          </p:cNvSpPr>
          <p:nvPr/>
        </p:nvSpPr>
        <p:spPr bwMode="auto">
          <a:xfrm>
            <a:off x="5086978" y="1075934"/>
            <a:ext cx="1069198" cy="324792"/>
          </a:xfrm>
          <a:prstGeom prst="rect">
            <a:avLst/>
          </a:prstGeom>
          <a:solidFill>
            <a:srgbClr val="002060"/>
          </a:solidFill>
          <a:ln w="9525">
            <a:solidFill>
              <a:schemeClr val="tx1"/>
            </a:solidFill>
            <a:miter lim="800000"/>
            <a:headEnd/>
            <a:tailEnd/>
          </a:ln>
        </p:spPr>
        <p:txBody>
          <a:bodyPr lIns="0" tIns="0" rIns="0" bIns="0" anchor="ctr"/>
          <a:lstStyle>
            <a:lvl1pPr defTabSz="436563" eaLnBrk="0" hangingPunct="0">
              <a:defRPr kumimoji="1">
                <a:solidFill>
                  <a:schemeClr val="tx1"/>
                </a:solidFill>
                <a:latin typeface="Garamond" pitchFamily="18" charset="0"/>
                <a:ea typeface="ＭＳ Ｐゴシック" charset="-128"/>
              </a:defRPr>
            </a:lvl1pPr>
            <a:lvl2pPr marL="742950" indent="-285750" defTabSz="436563" eaLnBrk="0" hangingPunct="0">
              <a:defRPr kumimoji="1">
                <a:solidFill>
                  <a:schemeClr val="tx1"/>
                </a:solidFill>
                <a:latin typeface="Garamond" pitchFamily="18" charset="0"/>
                <a:ea typeface="ＭＳ Ｐゴシック" charset="-128"/>
              </a:defRPr>
            </a:lvl2pPr>
            <a:lvl3pPr marL="1143000" indent="-228600" defTabSz="436563" eaLnBrk="0" hangingPunct="0">
              <a:defRPr kumimoji="1">
                <a:solidFill>
                  <a:schemeClr val="tx1"/>
                </a:solidFill>
                <a:latin typeface="Garamond" pitchFamily="18" charset="0"/>
                <a:ea typeface="ＭＳ Ｐゴシック" charset="-128"/>
              </a:defRPr>
            </a:lvl3pPr>
            <a:lvl4pPr marL="1600200" indent="-228600" defTabSz="436563" eaLnBrk="0" hangingPunct="0">
              <a:defRPr kumimoji="1">
                <a:solidFill>
                  <a:schemeClr val="tx1"/>
                </a:solidFill>
                <a:latin typeface="Garamond" pitchFamily="18" charset="0"/>
                <a:ea typeface="ＭＳ Ｐゴシック" charset="-128"/>
              </a:defRPr>
            </a:lvl4pPr>
            <a:lvl5pPr marL="2057400" indent="-228600" defTabSz="436563" eaLnBrk="0" hangingPunct="0">
              <a:defRPr kumimoji="1">
                <a:solidFill>
                  <a:schemeClr val="tx1"/>
                </a:solidFill>
                <a:latin typeface="Garamond" pitchFamily="18" charset="0"/>
                <a:ea typeface="ＭＳ Ｐゴシック" charset="-128"/>
              </a:defRPr>
            </a:lvl5pPr>
            <a:lvl6pPr marL="25146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6pPr>
            <a:lvl7pPr marL="29718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7pPr>
            <a:lvl8pPr marL="34290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8pPr>
            <a:lvl9pPr marL="3886200" indent="-228600" defTabSz="436563" eaLnBrk="0" fontAlgn="base" hangingPunct="0">
              <a:spcBef>
                <a:spcPct val="0"/>
              </a:spcBef>
              <a:spcAft>
                <a:spcPct val="0"/>
              </a:spcAft>
              <a:defRPr kumimoji="1">
                <a:solidFill>
                  <a:schemeClr val="tx1"/>
                </a:solidFill>
                <a:latin typeface="Garamond" pitchFamily="18" charset="0"/>
                <a:ea typeface="ＭＳ Ｐゴシック" charset="-128"/>
              </a:defRPr>
            </a:lvl9pPr>
          </a:lstStyle>
          <a:p>
            <a:pPr marL="0" marR="0" lvl="0" indent="0" algn="ctr" defTabSz="402991" rtl="0" eaLnBrk="1" fontAlgn="base" latinLnBrk="0" hangingPunct="1">
              <a:lnSpc>
                <a:spcPct val="100000"/>
              </a:lnSpc>
              <a:spcBef>
                <a:spcPct val="0"/>
              </a:spcBef>
              <a:spcAft>
                <a:spcPct val="0"/>
              </a:spcAft>
              <a:buClrTx/>
              <a:buSzTx/>
              <a:buFontTx/>
              <a:buNone/>
              <a:tabLst/>
              <a:defRPr/>
            </a:pPr>
            <a:r>
              <a:rPr kumimoji="1" lang="ja-JP" altLang="en-US" sz="1500" b="1" i="0" u="none" strike="noStrike" kern="120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n-cs"/>
              </a:rPr>
              <a:t>現状</a:t>
            </a:r>
            <a:endParaRPr kumimoji="1" lang="en-US" altLang="ja-JP" sz="1500" b="1" i="0" u="none" strike="noStrike" kern="120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n-cs"/>
            </a:endParaRPr>
          </a:p>
        </p:txBody>
      </p:sp>
      <p:sp>
        <p:nvSpPr>
          <p:cNvPr id="19" name="矢印: 左右 18">
            <a:extLst>
              <a:ext uri="{FF2B5EF4-FFF2-40B4-BE49-F238E27FC236}">
                <a16:creationId xmlns:a16="http://schemas.microsoft.com/office/drawing/2014/main" id="{81C020BC-0113-40E1-B905-AB79C6464EB5}"/>
              </a:ext>
            </a:extLst>
          </p:cNvPr>
          <p:cNvSpPr/>
          <p:nvPr/>
        </p:nvSpPr>
        <p:spPr>
          <a:xfrm>
            <a:off x="4244875" y="1611862"/>
            <a:ext cx="615157" cy="309058"/>
          </a:xfrm>
          <a:prstGeom prst="lef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500" b="0" i="0" u="none" strike="noStrike" kern="1200" cap="none" spc="0" normalizeH="0" baseline="0" noProof="0" dirty="0">
              <a:ln>
                <a:noFill/>
              </a:ln>
              <a:solidFill>
                <a:srgbClr val="FFFFFF"/>
              </a:solidFill>
              <a:effectLst/>
              <a:uLnTx/>
              <a:uFillTx/>
              <a:latin typeface="Arial"/>
              <a:ea typeface="ＭＳ Ｐゴシック"/>
              <a:cs typeface="+mn-cs"/>
            </a:endParaRPr>
          </a:p>
        </p:txBody>
      </p:sp>
      <p:graphicFrame>
        <p:nvGraphicFramePr>
          <p:cNvPr id="2" name="表 21">
            <a:extLst>
              <a:ext uri="{FF2B5EF4-FFF2-40B4-BE49-F238E27FC236}">
                <a16:creationId xmlns:a16="http://schemas.microsoft.com/office/drawing/2014/main" id="{CDAE6A1F-B805-C0B1-A670-05CC6EA65C33}"/>
              </a:ext>
            </a:extLst>
          </p:cNvPr>
          <p:cNvGraphicFramePr>
            <a:graphicFrameLocks noGrp="1"/>
          </p:cNvGraphicFramePr>
          <p:nvPr>
            <p:extLst>
              <p:ext uri="{D42A27DB-BD31-4B8C-83A1-F6EECF244321}">
                <p14:modId xmlns:p14="http://schemas.microsoft.com/office/powerpoint/2010/main" val="97572080"/>
              </p:ext>
            </p:extLst>
          </p:nvPr>
        </p:nvGraphicFramePr>
        <p:xfrm>
          <a:off x="254917" y="4653136"/>
          <a:ext cx="8709567" cy="1656183"/>
        </p:xfrm>
        <a:graphic>
          <a:graphicData uri="http://schemas.openxmlformats.org/drawingml/2006/table">
            <a:tbl>
              <a:tblPr firstRow="1" bandRow="1">
                <a:tableStyleId>{5C22544A-7EE6-4342-B048-85BDC9FD1C3A}</a:tableStyleId>
              </a:tblPr>
              <a:tblGrid>
                <a:gridCol w="842470">
                  <a:extLst>
                    <a:ext uri="{9D8B030D-6E8A-4147-A177-3AD203B41FA5}">
                      <a16:colId xmlns:a16="http://schemas.microsoft.com/office/drawing/2014/main" val="962587068"/>
                    </a:ext>
                  </a:extLst>
                </a:gridCol>
                <a:gridCol w="2226099">
                  <a:extLst>
                    <a:ext uri="{9D8B030D-6E8A-4147-A177-3AD203B41FA5}">
                      <a16:colId xmlns:a16="http://schemas.microsoft.com/office/drawing/2014/main" val="2224904585"/>
                    </a:ext>
                  </a:extLst>
                </a:gridCol>
                <a:gridCol w="5640998">
                  <a:extLst>
                    <a:ext uri="{9D8B030D-6E8A-4147-A177-3AD203B41FA5}">
                      <a16:colId xmlns:a16="http://schemas.microsoft.com/office/drawing/2014/main" val="3930341088"/>
                    </a:ext>
                  </a:extLst>
                </a:gridCol>
              </a:tblGrid>
              <a:tr h="390393">
                <a:tc>
                  <a:txBody>
                    <a:bodyPr/>
                    <a:lstStyle/>
                    <a:p>
                      <a:pPr algn="ctr"/>
                      <a:endParaRPr kumimoji="1" lang="ja-JP" altLang="en-US" sz="1500" dirty="0">
                        <a:solidFill>
                          <a:srgbClr val="FFFF0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indent="0" algn="ctr">
                        <a:buFont typeface="Wingdings" panose="05000000000000000000" pitchFamily="2" charset="2"/>
                        <a:buNone/>
                      </a:pPr>
                      <a:r>
                        <a:rPr kumimoji="1" lang="ja-JP" altLang="en-US" sz="1500" dirty="0">
                          <a:solidFill>
                            <a:srgbClr val="FFFF00"/>
                          </a:solidFill>
                          <a:latin typeface="Yu Gothic UI" panose="020B0500000000000000" pitchFamily="50" charset="-128"/>
                          <a:ea typeface="Yu Gothic UI" panose="020B0500000000000000" pitchFamily="50" charset="-128"/>
                        </a:rPr>
                        <a:t>誰に対する対策？</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indent="0" algn="ctr">
                        <a:buFont typeface="Wingdings" panose="05000000000000000000" pitchFamily="2" charset="2"/>
                        <a:buNone/>
                      </a:pPr>
                      <a:r>
                        <a:rPr kumimoji="1" lang="ja-JP" altLang="en-US" sz="1500" dirty="0">
                          <a:solidFill>
                            <a:srgbClr val="FFFF00"/>
                          </a:solidFill>
                          <a:latin typeface="Yu Gothic UI" panose="020B0500000000000000" pitchFamily="50" charset="-128"/>
                          <a:ea typeface="Yu Gothic UI" panose="020B0500000000000000" pitchFamily="50" charset="-128"/>
                        </a:rPr>
                        <a:t>対策の内容</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4169323668"/>
                  </a:ext>
                </a:extLst>
              </a:tr>
              <a:tr h="421930">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対策</a:t>
                      </a:r>
                      <a:r>
                        <a:rPr kumimoji="1" lang="en-US" altLang="ja-JP" sz="1500" b="1" dirty="0">
                          <a:solidFill>
                            <a:srgbClr val="002060"/>
                          </a:solidFill>
                          <a:latin typeface="Yu Gothic UI" panose="020B0500000000000000" pitchFamily="50" charset="-128"/>
                          <a:ea typeface="Yu Gothic UI" panose="020B0500000000000000" pitchFamily="50" charset="-128"/>
                        </a:rPr>
                        <a:t>1</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ja-JP" altLang="en-US"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ja-JP" altLang="en-US"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289844874"/>
                  </a:ext>
                </a:extLst>
              </a:tr>
              <a:tr h="421930">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対策</a:t>
                      </a:r>
                      <a:r>
                        <a:rPr kumimoji="1" lang="en-US" altLang="ja-JP" sz="1500" b="1" dirty="0">
                          <a:solidFill>
                            <a:srgbClr val="002060"/>
                          </a:solidFill>
                          <a:latin typeface="Yu Gothic UI" panose="020B0500000000000000" pitchFamily="50" charset="-128"/>
                          <a:ea typeface="Yu Gothic UI" panose="020B0500000000000000" pitchFamily="50" charset="-128"/>
                        </a:rPr>
                        <a:t>2</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ja-JP" altLang="en-US"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ja-JP" altLang="en-US"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723375162"/>
                  </a:ext>
                </a:extLst>
              </a:tr>
              <a:tr h="421930">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対策</a:t>
                      </a:r>
                      <a:r>
                        <a:rPr kumimoji="1" lang="en-US" altLang="ja-JP" sz="1500" b="1" dirty="0">
                          <a:solidFill>
                            <a:srgbClr val="002060"/>
                          </a:solidFill>
                          <a:latin typeface="Yu Gothic UI" panose="020B0500000000000000" pitchFamily="50" charset="-128"/>
                          <a:ea typeface="Yu Gothic UI" panose="020B0500000000000000" pitchFamily="50" charset="-128"/>
                        </a:rPr>
                        <a:t>3</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ja-JP" altLang="en-US"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ja-JP" altLang="en-US"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27001429"/>
                  </a:ext>
                </a:extLst>
              </a:tr>
            </a:tbl>
          </a:graphicData>
        </a:graphic>
      </p:graphicFrame>
      <p:sp>
        <p:nvSpPr>
          <p:cNvPr id="6" name="Rectangle 2">
            <a:extLst>
              <a:ext uri="{FF2B5EF4-FFF2-40B4-BE49-F238E27FC236}">
                <a16:creationId xmlns:a16="http://schemas.microsoft.com/office/drawing/2014/main" id="{FD127450-C8A7-C6D9-4678-17922DCA11F5}"/>
              </a:ext>
            </a:extLst>
          </p:cNvPr>
          <p:cNvSpPr>
            <a:spLocks noChangeArrowheads="1"/>
          </p:cNvSpPr>
          <p:nvPr/>
        </p:nvSpPr>
        <p:spPr bwMode="auto">
          <a:xfrm>
            <a:off x="162784" y="4136699"/>
            <a:ext cx="8798304" cy="450253"/>
          </a:xfrm>
          <a:prstGeom prst="rect">
            <a:avLst/>
          </a:prstGeom>
          <a:noFill/>
          <a:ln w="9525">
            <a:noFill/>
            <a:miter lim="800000"/>
            <a:headEnd/>
            <a:tailEnd/>
          </a:ln>
        </p:spPr>
        <p:txBody>
          <a:bodyPr lIns="92075" tIns="46038" rIns="92075" bIns="46038" anchor="ctr"/>
          <a:lstStyle/>
          <a:p>
            <a:pPr marL="0" marR="0" lvl="0" indent="0" algn="l" defTabSz="914400" rtl="0" eaLnBrk="1" fontAlgn="base" latinLnBrk="0" hangingPunct="1">
              <a:lnSpc>
                <a:spcPts val="1800"/>
              </a:lnSpc>
              <a:spcBef>
                <a:spcPts val="0"/>
              </a:spcBef>
              <a:spcAft>
                <a:spcPct val="0"/>
              </a:spcAft>
              <a:buClrTx/>
              <a:buSzTx/>
              <a:buFontTx/>
              <a:buNone/>
              <a:tabLst/>
              <a:defRPr/>
            </a:pP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問</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2】</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現状を目指す姿に近づけるためにはどうしたらよいでしょうか？</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a:p>
            <a:pPr marL="0" marR="0" lvl="0" indent="0" algn="l" defTabSz="914400" rtl="0" eaLnBrk="1" fontAlgn="base" latinLnBrk="0" hangingPunct="1">
              <a:lnSpc>
                <a:spcPts val="1800"/>
              </a:lnSpc>
              <a:spcBef>
                <a:spcPts val="0"/>
              </a:spcBef>
              <a:spcAft>
                <a:spcPct val="0"/>
              </a:spcAft>
              <a:buClrTx/>
              <a:buSzTx/>
              <a:buFontTx/>
              <a:buNone/>
              <a:tabLst/>
              <a:defRPr/>
            </a:pPr>
            <a:r>
              <a:rPr kumimoji="0" lang="ja-JP" altLang="en-US" sz="1500" b="1" dirty="0">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　　　そのため</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の対策（誰に対するどんな対策か）を、真の原因を意識しながら考えてみて下さい。</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sp>
        <p:nvSpPr>
          <p:cNvPr id="10" name="Rectangle 2">
            <a:extLst>
              <a:ext uri="{FF2B5EF4-FFF2-40B4-BE49-F238E27FC236}">
                <a16:creationId xmlns:a16="http://schemas.microsoft.com/office/drawing/2014/main" id="{A48CDE2C-D395-7A80-95CA-FC38A94E9C30}"/>
              </a:ext>
            </a:extLst>
          </p:cNvPr>
          <p:cNvSpPr>
            <a:spLocks noChangeArrowheads="1"/>
          </p:cNvSpPr>
          <p:nvPr/>
        </p:nvSpPr>
        <p:spPr bwMode="auto">
          <a:xfrm>
            <a:off x="162784" y="2578199"/>
            <a:ext cx="8061298" cy="373244"/>
          </a:xfrm>
          <a:prstGeom prst="rect">
            <a:avLst/>
          </a:prstGeom>
          <a:noFill/>
          <a:ln w="9525">
            <a:noFill/>
            <a:miter lim="800000"/>
            <a:headEnd/>
            <a:tailEnd/>
          </a:ln>
        </p:spPr>
        <p:txBody>
          <a:bodyPr lIns="92075" tIns="46038" rIns="92075" bIns="46038" anchor="ctr"/>
          <a:lstStyle/>
          <a:p>
            <a:pPr marL="0" marR="0" lvl="0" indent="0" algn="l" defTabSz="914400" rtl="0" eaLnBrk="1" fontAlgn="base" latinLnBrk="0" hangingPunct="1">
              <a:lnSpc>
                <a:spcPts val="2400"/>
              </a:lnSpc>
              <a:spcBef>
                <a:spcPts val="0"/>
              </a:spcBef>
              <a:spcAft>
                <a:spcPct val="0"/>
              </a:spcAft>
              <a:buClrTx/>
              <a:buSzTx/>
              <a:buFontTx/>
              <a:buNone/>
              <a:tabLst/>
              <a:defRPr/>
            </a:pP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問</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1】</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演習</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2</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で考えた真の原因を記載下さい</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graphicFrame>
        <p:nvGraphicFramePr>
          <p:cNvPr id="11" name="表 21">
            <a:extLst>
              <a:ext uri="{FF2B5EF4-FFF2-40B4-BE49-F238E27FC236}">
                <a16:creationId xmlns:a16="http://schemas.microsoft.com/office/drawing/2014/main" id="{6FC744EF-0A8A-8330-BBEF-808D1F0E0811}"/>
              </a:ext>
            </a:extLst>
          </p:cNvPr>
          <p:cNvGraphicFramePr>
            <a:graphicFrameLocks noGrp="1"/>
          </p:cNvGraphicFramePr>
          <p:nvPr>
            <p:extLst>
              <p:ext uri="{D42A27DB-BD31-4B8C-83A1-F6EECF244321}">
                <p14:modId xmlns:p14="http://schemas.microsoft.com/office/powerpoint/2010/main" val="1396739491"/>
              </p:ext>
            </p:extLst>
          </p:nvPr>
        </p:nvGraphicFramePr>
        <p:xfrm>
          <a:off x="251520" y="2951443"/>
          <a:ext cx="8709568" cy="635655"/>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962587068"/>
                    </a:ext>
                  </a:extLst>
                </a:gridCol>
                <a:gridCol w="6981376">
                  <a:extLst>
                    <a:ext uri="{9D8B030D-6E8A-4147-A177-3AD203B41FA5}">
                      <a16:colId xmlns:a16="http://schemas.microsoft.com/office/drawing/2014/main" val="2224904585"/>
                    </a:ext>
                  </a:extLst>
                </a:gridCol>
              </a:tblGrid>
              <a:tr h="635655">
                <a:tc>
                  <a:txBody>
                    <a:bodyPr/>
                    <a:lstStyle/>
                    <a:p>
                      <a:pPr algn="ctr"/>
                      <a:r>
                        <a:rPr kumimoji="1" lang="ja-JP" altLang="en-US" sz="1500" b="1" dirty="0">
                          <a:solidFill>
                            <a:srgbClr val="FFFF00"/>
                          </a:solidFill>
                          <a:latin typeface="Yu Gothic UI" panose="020B0500000000000000" pitchFamily="50" charset="-128"/>
                          <a:ea typeface="Yu Gothic UI" panose="020B0500000000000000" pitchFamily="50" charset="-128"/>
                        </a:rPr>
                        <a:t>真の原因</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69323668"/>
                  </a:ext>
                </a:extLst>
              </a:tr>
            </a:tbl>
          </a:graphicData>
        </a:graphic>
      </p:graphicFrame>
      <p:sp>
        <p:nvSpPr>
          <p:cNvPr id="12" name="矢印: 下 11">
            <a:extLst>
              <a:ext uri="{FF2B5EF4-FFF2-40B4-BE49-F238E27FC236}">
                <a16:creationId xmlns:a16="http://schemas.microsoft.com/office/drawing/2014/main" id="{134F798E-B74C-9135-2BBF-5EA1D4D22BFA}"/>
              </a:ext>
            </a:extLst>
          </p:cNvPr>
          <p:cNvSpPr/>
          <p:nvPr/>
        </p:nvSpPr>
        <p:spPr>
          <a:xfrm>
            <a:off x="3868377" y="3721517"/>
            <a:ext cx="1368152" cy="29596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Tree>
    <p:extLst>
      <p:ext uri="{BB962C8B-B14F-4D97-AF65-F5344CB8AC3E}">
        <p14:creationId xmlns:p14="http://schemas.microsoft.com/office/powerpoint/2010/main" val="428437752"/>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8427FB4E5F95744BCC59A4DD54F3EEA" ma:contentTypeVersion="16" ma:contentTypeDescription="新しいドキュメントを作成します。" ma:contentTypeScope="" ma:versionID="eafff8bff6f6e9247e2b376cb96c47d3">
  <xsd:schema xmlns:xsd="http://www.w3.org/2001/XMLSchema" xmlns:xs="http://www.w3.org/2001/XMLSchema" xmlns:p="http://schemas.microsoft.com/office/2006/metadata/properties" xmlns:ns2="aff27039-fc77-4872-96c3-d7479bad78d1" xmlns:ns3="a71ec435-3dc3-4608-8736-2c908d14763e" targetNamespace="http://schemas.microsoft.com/office/2006/metadata/properties" ma:root="true" ma:fieldsID="df046183f02246f07f1302d19c1d357f" ns2:_="" ns3:_="">
    <xsd:import namespace="aff27039-fc77-4872-96c3-d7479bad78d1"/>
    <xsd:import namespace="a71ec435-3dc3-4608-8736-2c908d1476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27039-fc77-4872-96c3-d7479bad7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a505cda0-ed64-468c-a1ca-9a2edd742a6e"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1ec435-3dc3-4608-8736-2c908d14763e"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feae8684-cf64-461c-a5c7-85045a8d89dc}" ma:internalName="TaxCatchAll" ma:showField="CatchAllData" ma:web="a71ec435-3dc3-4608-8736-2c908d14763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294FC1-D725-4710-8800-1C55E895A43B}"/>
</file>

<file path=customXml/itemProps2.xml><?xml version="1.0" encoding="utf-8"?>
<ds:datastoreItem xmlns:ds="http://schemas.openxmlformats.org/officeDocument/2006/customXml" ds:itemID="{6472689B-3C30-4EAB-94D5-7B430CC2368A}"/>
</file>

<file path=docProps/app.xml><?xml version="1.0" encoding="utf-8"?>
<Properties xmlns="http://schemas.openxmlformats.org/officeDocument/2006/extended-properties" xmlns:vt="http://schemas.openxmlformats.org/officeDocument/2006/docPropsVTypes">
  <TotalTime>7526</TotalTime>
  <Words>487</Words>
  <Application>Microsoft Office PowerPoint</Application>
  <PresentationFormat>画面に合わせる (4:3)</PresentationFormat>
  <Paragraphs>52</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2</vt:i4>
      </vt:variant>
    </vt:vector>
  </HeadingPairs>
  <TitlesOfParts>
    <vt:vector size="8" baseType="lpstr">
      <vt:lpstr>Yu Gothic UI</vt:lpstr>
      <vt:lpstr>Arial</vt:lpstr>
      <vt:lpstr>Calibri</vt:lpstr>
      <vt:lpstr>Wingdings</vt:lpstr>
      <vt:lpstr>2_Office ​​テーマ</vt:lpstr>
      <vt:lpstr>1_標準デザイン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■05_【演習2・3】解決すべき真の課題は何か／真の原因に対して対策を考える</dc:title>
  <dc:creator>jmari</dc:creator>
  <cp:lastModifiedBy>H-RI H-RI</cp:lastModifiedBy>
  <cp:revision>1137</cp:revision>
  <cp:lastPrinted>2020-01-23T06:55:30Z</cp:lastPrinted>
  <dcterms:created xsi:type="dcterms:W3CDTF">2011-05-16T01:54:08Z</dcterms:created>
  <dcterms:modified xsi:type="dcterms:W3CDTF">2022-11-28T00:18:33Z</dcterms:modified>
</cp:coreProperties>
</file>